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1"/>
    <p:sldMasterId id="2147483697" r:id="rId2"/>
  </p:sldMasterIdLst>
  <p:notesMasterIdLst>
    <p:notesMasterId r:id="rId6"/>
  </p:notesMasterIdLst>
  <p:sldIdLst>
    <p:sldId id="257" r:id="rId3"/>
    <p:sldId id="2832" r:id="rId4"/>
    <p:sldId id="283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FFC110-0B46-CE67-1314-4011E05F4187}" name="Jose Ordonez" initials="JO" userId="S::JOrdonez@pbgh.org::9abb25d4-79c6-4be6-adba-160d4027608a" providerId="AD"/>
  <p188:author id="{24A2E035-97F5-9C65-5674-BFB56656DDB7}" name="Peter Robertson" initials="PR" userId="NOLabTEdEH7k8kG52sxEZnQZzOeHMDPolDhGTHNNh4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R Garcia" initials="JG [2]" lastIdx="3" clrIdx="6">
    <p:extLst>
      <p:ext uri="{19B8F6BF-5375-455C-9EA6-DF929625EA0E}">
        <p15:presenceInfo xmlns:p15="http://schemas.microsoft.com/office/powerpoint/2012/main" userId="S::jrgarcia@pbgh.org::2d8bc2b8-e53e-4412-a72f-cb845b15df2e" providerId="AD"/>
      </p:ext>
    </p:extLst>
  </p:cmAuthor>
  <p:cmAuthor id="1" name="Michael Au" initials="MA" lastIdx="24" clrIdx="0">
    <p:extLst>
      <p:ext uri="{19B8F6BF-5375-455C-9EA6-DF929625EA0E}">
        <p15:presenceInfo xmlns:p15="http://schemas.microsoft.com/office/powerpoint/2012/main" userId="S::Mau@pbgh.org::560eb9de-6398-41ce-b808-414b732343e1" providerId="AD"/>
      </p:ext>
    </p:extLst>
  </p:cmAuthor>
  <p:cmAuthor id="2" name="Crystal Eubanks" initials="CE" lastIdx="25" clrIdx="1">
    <p:extLst>
      <p:ext uri="{19B8F6BF-5375-455C-9EA6-DF929625EA0E}">
        <p15:presenceInfo xmlns:p15="http://schemas.microsoft.com/office/powerpoint/2012/main" userId="S::ceubanks@pbgh.org::8b37244d-bdea-437a-bc3f-a5940a047eb2" providerId="AD"/>
      </p:ext>
    </p:extLst>
  </p:cmAuthor>
  <p:cmAuthor id="3" name="Kristina Mody" initials="KM" lastIdx="4" clrIdx="2">
    <p:extLst>
      <p:ext uri="{19B8F6BF-5375-455C-9EA6-DF929625EA0E}">
        <p15:presenceInfo xmlns:p15="http://schemas.microsoft.com/office/powerpoint/2012/main" userId="S::Kmody@pbgh.org::8babc790-697f-4438-9960-df5a822dc412" providerId="AD"/>
      </p:ext>
    </p:extLst>
  </p:cmAuthor>
  <p:cmAuthor id="4" name="Peter Robertson" initials="PR" lastIdx="4" clrIdx="3">
    <p:extLst>
      <p:ext uri="{19B8F6BF-5375-455C-9EA6-DF929625EA0E}">
        <p15:presenceInfo xmlns:p15="http://schemas.microsoft.com/office/powerpoint/2012/main" userId="S::probertson@pbgh.org::3e1dbeb7-0d43-4333-bc88-43c52ed6e71e" providerId="AD"/>
      </p:ext>
    </p:extLst>
  </p:cmAuthor>
  <p:cmAuthor id="5" name="JR Garcia" initials="JG" lastIdx="7" clrIdx="4">
    <p:extLst>
      <p:ext uri="{19B8F6BF-5375-455C-9EA6-DF929625EA0E}">
        <p15:presenceInfo xmlns:p15="http://schemas.microsoft.com/office/powerpoint/2012/main" userId="W7fVAAUKqiz7UgWdnvGAJUNbT/DRHz6+4kAG5IExz20=" providerId="None"/>
      </p:ext>
    </p:extLst>
  </p:cmAuthor>
  <p:cmAuthor id="6" name="Peter Robertson" initials="PR [2]" lastIdx="4" clrIdx="5">
    <p:extLst>
      <p:ext uri="{19B8F6BF-5375-455C-9EA6-DF929625EA0E}">
        <p15:presenceInfo xmlns:p15="http://schemas.microsoft.com/office/powerpoint/2012/main" userId="NOLabTEdEH7k8kG52sxEZnQZzOeHMDPolDhGTHNNh4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1CE"/>
    <a:srgbClr val="F9B461"/>
    <a:srgbClr val="84A3C6"/>
    <a:srgbClr val="FFBE7D"/>
    <a:srgbClr val="5782B1"/>
    <a:srgbClr val="A0CBE8"/>
    <a:srgbClr val="4E79A7"/>
    <a:srgbClr val="F28E2B"/>
    <a:srgbClr val="FBE1BC"/>
    <a:srgbClr val="EBD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37DDF-7102-4A94-9E1C-3DD0E36482CF}" v="4" dt="2021-09-24T23:36:00.7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9164" autoAdjust="0"/>
  </p:normalViewPr>
  <p:slideViewPr>
    <p:cSldViewPr snapToGrid="0" snapToObjects="1">
      <p:cViewPr varScale="1">
        <p:scale>
          <a:sx n="57" d="100"/>
          <a:sy n="57" d="100"/>
        </p:scale>
        <p:origin x="30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Robertson" userId="NOLabTEdEH7k8kG52sxEZnQZzOeHMDPolDhGTHNNh4c=" providerId="None" clId="Web-{68F37DDF-7102-4A94-9E1C-3DD0E36482CF}"/>
    <pc:docChg chg="mod">
      <pc:chgData name="Peter Robertson" userId="NOLabTEdEH7k8kG52sxEZnQZzOeHMDPolDhGTHNNh4c=" providerId="None" clId="Web-{68F37DDF-7102-4A94-9E1C-3DD0E36482CF}" dt="2021-09-24T23:36:00.740" v="3"/>
      <pc:docMkLst>
        <pc:docMk/>
      </pc:docMkLst>
      <pc:sldChg chg="addCm">
        <pc:chgData name="Peter Robertson" userId="NOLabTEdEH7k8kG52sxEZnQZzOeHMDPolDhGTHNNh4c=" providerId="None" clId="Web-{68F37DDF-7102-4A94-9E1C-3DD0E36482CF}" dt="2021-09-24T23:36:00.740" v="3"/>
        <pc:sldMkLst>
          <pc:docMk/>
          <pc:sldMk cId="2627557685" sldId="28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7CCB-70DD-5341-B1D1-72283B2846E6}"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54C27-286C-B84B-92C0-69DBC47CBDD1}" type="slidenum">
              <a:rPr lang="en-US" smtClean="0"/>
              <a:t>‹#›</a:t>
            </a:fld>
            <a:endParaRPr lang="en-US"/>
          </a:p>
        </p:txBody>
      </p:sp>
    </p:spTree>
    <p:extLst>
      <p:ext uri="{BB962C8B-B14F-4D97-AF65-F5344CB8AC3E}">
        <p14:creationId xmlns:p14="http://schemas.microsoft.com/office/powerpoint/2010/main" val="194995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4C27-286C-B84B-92C0-69DBC47CBD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84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54C27-286C-B84B-92C0-69DBC47CBDD1}" type="slidenum">
              <a:rPr lang="en-US" smtClean="0"/>
              <a:t>2</a:t>
            </a:fld>
            <a:endParaRPr lang="en-US"/>
          </a:p>
        </p:txBody>
      </p:sp>
    </p:spTree>
    <p:extLst>
      <p:ext uri="{BB962C8B-B14F-4D97-AF65-F5344CB8AC3E}">
        <p14:creationId xmlns:p14="http://schemas.microsoft.com/office/powerpoint/2010/main" val="204275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54C27-286C-B84B-92C0-69DBC47CBDD1}" type="slidenum">
              <a:rPr lang="en-US" smtClean="0"/>
              <a:t>3</a:t>
            </a:fld>
            <a:endParaRPr lang="en-US"/>
          </a:p>
        </p:txBody>
      </p:sp>
    </p:spTree>
    <p:extLst>
      <p:ext uri="{BB962C8B-B14F-4D97-AF65-F5344CB8AC3E}">
        <p14:creationId xmlns:p14="http://schemas.microsoft.com/office/powerpoint/2010/main" val="2390299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fonts.google.com/specimen/Source+Serif+Pro?query=source+serif" TargetMode="External"/><Relationship Id="rId4" Type="http://schemas.openxmlformats.org/officeDocument/2006/relationships/hyperlink" Target="https://fonts.google.com/specimen/Work+Sans?query=work+san"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hyperlink" Target="https://fonts.google.com/specimen/Source+Serif+Pro?query=source+serif" TargetMode="External"/><Relationship Id="rId4" Type="http://schemas.openxmlformats.org/officeDocument/2006/relationships/hyperlink" Target="https://fonts.google.com/specimen/Work+Sans?query=work+san"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mailto:jrgarcia@pbgh.org" TargetMode="External"/><Relationship Id="rId13" Type="http://schemas.openxmlformats.org/officeDocument/2006/relationships/image" Target="../media/image12.jpg"/><Relationship Id="rId3" Type="http://schemas.openxmlformats.org/officeDocument/2006/relationships/hyperlink" Target="mailto:probertson@pbgh.org" TargetMode="External"/><Relationship Id="rId7" Type="http://schemas.openxmlformats.org/officeDocument/2006/relationships/hyperlink" Target="mailto:kmody@pbgh.org" TargetMode="External"/><Relationship Id="rId12"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mailto:jordonez@pbgh.org" TargetMode="External"/><Relationship Id="rId11" Type="http://schemas.openxmlformats.org/officeDocument/2006/relationships/image" Target="../media/image10.jpg"/><Relationship Id="rId5" Type="http://schemas.openxmlformats.org/officeDocument/2006/relationships/hyperlink" Target="mailto:elind@pbgh.org" TargetMode="External"/><Relationship Id="rId10" Type="http://schemas.openxmlformats.org/officeDocument/2006/relationships/image" Target="../media/image9.jpg"/><Relationship Id="rId4" Type="http://schemas.openxmlformats.org/officeDocument/2006/relationships/hyperlink" Target="mailto:mau@pbgh.org" TargetMode="External"/><Relationship Id="rId9" Type="http://schemas.openxmlformats.org/officeDocument/2006/relationships/image" Target="../media/image8.jpg"/><Relationship Id="rId14"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5184EC-3E3D-444B-9317-75AE859904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17" name="Picture 16">
            <a:extLst>
              <a:ext uri="{FF2B5EF4-FFF2-40B4-BE49-F238E27FC236}">
                <a16:creationId xmlns:a16="http://schemas.microsoft.com/office/drawing/2014/main" id="{42A4737D-FCC8-974E-9422-EBAA8AB9C098}"/>
              </a:ext>
            </a:extLst>
          </p:cNvPr>
          <p:cNvPicPr>
            <a:picLocks noChangeAspect="1"/>
          </p:cNvPicPr>
          <p:nvPr userDrawn="1"/>
        </p:nvPicPr>
        <p:blipFill>
          <a:blip r:embed="rId3">
            <a:alphaModFix amt="95000"/>
          </a:blip>
          <a:stretch>
            <a:fillRect/>
          </a:stretch>
        </p:blipFill>
        <p:spPr>
          <a:xfrm>
            <a:off x="5942670" y="264581"/>
            <a:ext cx="5903124" cy="6317827"/>
          </a:xfrm>
          <a:prstGeom prst="rect">
            <a:avLst/>
          </a:prstGeom>
        </p:spPr>
      </p:pic>
      <p:sp>
        <p:nvSpPr>
          <p:cNvPr id="19" name="Title 1">
            <a:extLst>
              <a:ext uri="{FF2B5EF4-FFF2-40B4-BE49-F238E27FC236}">
                <a16:creationId xmlns:a16="http://schemas.microsoft.com/office/drawing/2014/main" id="{E06147AB-EA55-A04E-B208-2B0D18827171}"/>
              </a:ext>
            </a:extLst>
          </p:cNvPr>
          <p:cNvSpPr>
            <a:spLocks noGrp="1"/>
          </p:cNvSpPr>
          <p:nvPr>
            <p:ph type="ctrTitle"/>
          </p:nvPr>
        </p:nvSpPr>
        <p:spPr>
          <a:xfrm>
            <a:off x="6358466" y="1186922"/>
            <a:ext cx="4902201" cy="2242078"/>
          </a:xfrm>
          <a:prstGeom prst="rect">
            <a:avLst/>
          </a:prstGeom>
        </p:spPr>
        <p:txBody>
          <a:bodyPr anchor="b" anchorCtr="0">
            <a:normAutofit/>
          </a:bodyPr>
          <a:lstStyle>
            <a:lvl1pPr algn="l">
              <a:defRPr sz="4000">
                <a:solidFill>
                  <a:schemeClr val="bg1"/>
                </a:solidFill>
              </a:defRPr>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3074A7B9-1C13-B24B-87C1-39A34AFD9950}"/>
              </a:ext>
            </a:extLst>
          </p:cNvPr>
          <p:cNvSpPr>
            <a:spLocks noGrp="1"/>
          </p:cNvSpPr>
          <p:nvPr>
            <p:ph type="subTitle" idx="1"/>
          </p:nvPr>
        </p:nvSpPr>
        <p:spPr>
          <a:xfrm>
            <a:off x="6358466" y="3572933"/>
            <a:ext cx="4902200" cy="1075267"/>
          </a:xfrm>
          <a:prstGeom prst="rect">
            <a:avLst/>
          </a:prstGeom>
        </p:spPr>
        <p:txBody>
          <a:bodyPr/>
          <a:lstStyle>
            <a:lvl1pPr marL="0" indent="0" algn="l">
              <a:buNone/>
              <a:defRPr sz="2400" b="0" i="0">
                <a:solidFill>
                  <a:schemeClr val="bg1"/>
                </a:solidFill>
                <a:latin typeface="WORK SANS LIGHT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Content Placeholder 17">
            <a:extLst>
              <a:ext uri="{FF2B5EF4-FFF2-40B4-BE49-F238E27FC236}">
                <a16:creationId xmlns:a16="http://schemas.microsoft.com/office/drawing/2014/main" id="{1F5F2EBD-2B86-F74E-A60D-A6AF107F456F}"/>
              </a:ext>
            </a:extLst>
          </p:cNvPr>
          <p:cNvSpPr>
            <a:spLocks noGrp="1"/>
          </p:cNvSpPr>
          <p:nvPr>
            <p:ph sz="quarter" idx="13" hasCustomPrompt="1"/>
          </p:nvPr>
        </p:nvSpPr>
        <p:spPr>
          <a:xfrm>
            <a:off x="6357938" y="463128"/>
            <a:ext cx="4902200" cy="406400"/>
          </a:xfrm>
          <a:prstGeom prst="rect">
            <a:avLst/>
          </a:prstGeom>
        </p:spPr>
        <p:txBody>
          <a:bodyPr>
            <a:noAutofit/>
          </a:bodyPr>
          <a:lstStyle>
            <a:lvl1pPr marL="0" indent="0">
              <a:buFontTx/>
              <a:buNone/>
              <a:defRPr sz="12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Add date here</a:t>
            </a:r>
          </a:p>
        </p:txBody>
      </p:sp>
      <p:cxnSp>
        <p:nvCxnSpPr>
          <p:cNvPr id="23" name="Straight Connector 22">
            <a:extLst>
              <a:ext uri="{FF2B5EF4-FFF2-40B4-BE49-F238E27FC236}">
                <a16:creationId xmlns:a16="http://schemas.microsoft.com/office/drawing/2014/main" id="{B8EE99A3-184E-A948-94A5-C5B30F5D0A47}"/>
              </a:ext>
            </a:extLst>
          </p:cNvPr>
          <p:cNvCxnSpPr>
            <a:cxnSpLocks/>
          </p:cNvCxnSpPr>
          <p:nvPr userDrawn="1"/>
        </p:nvCxnSpPr>
        <p:spPr>
          <a:xfrm>
            <a:off x="6357938" y="3479946"/>
            <a:ext cx="4902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3A2D698-10F6-ED4F-A169-FC795BFE18A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984557" y="5704810"/>
            <a:ext cx="2223882" cy="453013"/>
          </a:xfrm>
          <a:prstGeom prst="rect">
            <a:avLst/>
          </a:prstGeom>
        </p:spPr>
      </p:pic>
    </p:spTree>
    <p:extLst>
      <p:ext uri="{BB962C8B-B14F-4D97-AF65-F5344CB8AC3E}">
        <p14:creationId xmlns:p14="http://schemas.microsoft.com/office/powerpoint/2010/main" val="7071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07B9BB-B77E-ED43-90DF-4144DC4FF009}"/>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4" name="Title 16">
            <a:extLst>
              <a:ext uri="{FF2B5EF4-FFF2-40B4-BE49-F238E27FC236}">
                <a16:creationId xmlns:a16="http://schemas.microsoft.com/office/drawing/2014/main" id="{47A161EB-D77D-074D-B651-F219588BD3E8}"/>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5" name="Title 3">
            <a:extLst>
              <a:ext uri="{FF2B5EF4-FFF2-40B4-BE49-F238E27FC236}">
                <a16:creationId xmlns:a16="http://schemas.microsoft.com/office/drawing/2014/main" id="{81319E99-F7DB-5B4A-A878-FFE421FF70FB}"/>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17" name="Picture 16" descr="Graphical user interface, application&#10;&#10;Description automatically generated">
            <a:extLst>
              <a:ext uri="{FF2B5EF4-FFF2-40B4-BE49-F238E27FC236}">
                <a16:creationId xmlns:a16="http://schemas.microsoft.com/office/drawing/2014/main" id="{3C77823F-5E95-0743-9D7B-1FD4CD1059D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1569398091"/>
      </p:ext>
    </p:extLst>
  </p:cSld>
  <p:clrMapOvr>
    <a:masterClrMapping/>
  </p:clrMapOvr>
  <p:extLst>
    <p:ext uri="{DCECCB84-F9BA-43D5-87BE-67443E8EF086}">
      <p15:sldGuideLst xmlns:p15="http://schemas.microsoft.com/office/powerpoint/2012/main">
        <p15:guide id="3" orient="horz" pos="792" userDrawn="1">
          <p15:clr>
            <a:srgbClr val="FBAE40"/>
          </p15:clr>
        </p15:guide>
        <p15:guide id="4"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15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5C07F4A-0C9D-7E45-AC1E-0434BF8284B9}"/>
              </a:ext>
            </a:extLst>
          </p:cNvPr>
          <p:cNvSpPr>
            <a:spLocks noGrp="1"/>
          </p:cNvSpPr>
          <p:nvPr>
            <p:ph type="body" orient="vert" idx="1"/>
          </p:nvPr>
        </p:nvSpPr>
        <p:spPr>
          <a:xfrm>
            <a:off x="838200" y="1254511"/>
            <a:ext cx="10515600" cy="4922451"/>
          </a:xfrm>
          <a:prstGeom prst="rect">
            <a:avLst/>
          </a:prstGeom>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F19D5EA-A5B6-1E45-B18E-AC06C66BEF2B}"/>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4" name="Title 16">
            <a:extLst>
              <a:ext uri="{FF2B5EF4-FFF2-40B4-BE49-F238E27FC236}">
                <a16:creationId xmlns:a16="http://schemas.microsoft.com/office/drawing/2014/main" id="{32801959-2E8D-574D-914E-E39B1D7CB123}"/>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5" name="Title 3">
            <a:extLst>
              <a:ext uri="{FF2B5EF4-FFF2-40B4-BE49-F238E27FC236}">
                <a16:creationId xmlns:a16="http://schemas.microsoft.com/office/drawing/2014/main" id="{E3F7369C-8BFC-9742-8CF4-216BFAC902F1}"/>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18" name="Picture 17" descr="Graphical user interface, application&#10;&#10;Description automatically generated">
            <a:extLst>
              <a:ext uri="{FF2B5EF4-FFF2-40B4-BE49-F238E27FC236}">
                <a16:creationId xmlns:a16="http://schemas.microsoft.com/office/drawing/2014/main" id="{A15448C2-C220-6044-9C00-5046E81C05A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168525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and Element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C2EEED-E6FF-A148-A273-4FD4A350C74C}"/>
              </a:ext>
            </a:extLst>
          </p:cNvPr>
          <p:cNvSpPr/>
          <p:nvPr/>
        </p:nvSpPr>
        <p:spPr>
          <a:xfrm>
            <a:off x="837554" y="1802819"/>
            <a:ext cx="3929592" cy="20643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3CFB2EC-A797-A04D-9D4B-8E324CD15E4C}"/>
              </a:ext>
            </a:extLst>
          </p:cNvPr>
          <p:cNvPicPr>
            <a:picLocks noChangeAspect="1"/>
          </p:cNvPicPr>
          <p:nvPr/>
        </p:nvPicPr>
        <p:blipFill>
          <a:blip r:embed="rId2"/>
          <a:stretch>
            <a:fillRect/>
          </a:stretch>
        </p:blipFill>
        <p:spPr>
          <a:xfrm>
            <a:off x="5016731" y="5454988"/>
            <a:ext cx="5885982" cy="663056"/>
          </a:xfrm>
          <a:prstGeom prst="rect">
            <a:avLst/>
          </a:prstGeom>
        </p:spPr>
      </p:pic>
      <p:pic>
        <p:nvPicPr>
          <p:cNvPr id="9" name="Picture 8">
            <a:extLst>
              <a:ext uri="{FF2B5EF4-FFF2-40B4-BE49-F238E27FC236}">
                <a16:creationId xmlns:a16="http://schemas.microsoft.com/office/drawing/2014/main" id="{01C48651-F79F-0D41-A1A4-A14FF977ECED}"/>
              </a:ext>
            </a:extLst>
          </p:cNvPr>
          <p:cNvPicPr>
            <a:picLocks noChangeAspect="1"/>
          </p:cNvPicPr>
          <p:nvPr/>
        </p:nvPicPr>
        <p:blipFill>
          <a:blip r:embed="rId3"/>
          <a:stretch>
            <a:fillRect/>
          </a:stretch>
        </p:blipFill>
        <p:spPr>
          <a:xfrm>
            <a:off x="5051498" y="4385519"/>
            <a:ext cx="5885985" cy="689971"/>
          </a:xfrm>
          <a:prstGeom prst="rect">
            <a:avLst/>
          </a:prstGeom>
        </p:spPr>
      </p:pic>
      <p:sp>
        <p:nvSpPr>
          <p:cNvPr id="3" name="Freeform 2">
            <a:extLst>
              <a:ext uri="{FF2B5EF4-FFF2-40B4-BE49-F238E27FC236}">
                <a16:creationId xmlns:a16="http://schemas.microsoft.com/office/drawing/2014/main" id="{41A3BAC6-87A5-2B4F-B841-E58AEA7EE3ED}"/>
              </a:ext>
            </a:extLst>
          </p:cNvPr>
          <p:cNvSpPr/>
          <p:nvPr/>
        </p:nvSpPr>
        <p:spPr>
          <a:xfrm>
            <a:off x="838200" y="5356219"/>
            <a:ext cx="1494925" cy="820276"/>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A8E7DF59-83D6-4D42-89B3-DBF16C17ED2E}"/>
              </a:ext>
            </a:extLst>
          </p:cNvPr>
          <p:cNvSpPr/>
          <p:nvPr/>
        </p:nvSpPr>
        <p:spPr>
          <a:xfrm>
            <a:off x="5690573"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DBC41571-228C-424E-B7AD-EA9E3740DF0C}"/>
              </a:ext>
            </a:extLst>
          </p:cNvPr>
          <p:cNvSpPr/>
          <p:nvPr/>
        </p:nvSpPr>
        <p:spPr>
          <a:xfrm>
            <a:off x="6564461"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54F730D7-131A-8540-B910-9532584DB068}"/>
              </a:ext>
            </a:extLst>
          </p:cNvPr>
          <p:cNvSpPr/>
          <p:nvPr/>
        </p:nvSpPr>
        <p:spPr>
          <a:xfrm>
            <a:off x="7438349"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AF329D3E-3907-9E4D-9E17-EAEA0FA52B55}"/>
              </a:ext>
            </a:extLst>
          </p:cNvPr>
          <p:cNvSpPr/>
          <p:nvPr/>
        </p:nvSpPr>
        <p:spPr>
          <a:xfrm>
            <a:off x="8312237"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3D0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5231FA39-9EE1-2542-A60F-64CB36568CAB}"/>
              </a:ext>
            </a:extLst>
          </p:cNvPr>
          <p:cNvSpPr/>
          <p:nvPr/>
        </p:nvSpPr>
        <p:spPr>
          <a:xfrm>
            <a:off x="6564461"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110C7D6E-C4CD-C840-AAD8-8F396EF64FD1}"/>
              </a:ext>
            </a:extLst>
          </p:cNvPr>
          <p:cNvSpPr/>
          <p:nvPr/>
        </p:nvSpPr>
        <p:spPr>
          <a:xfrm>
            <a:off x="7438349"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988E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F8828E31-044C-B941-AC37-4D363E2B73AE}"/>
              </a:ext>
            </a:extLst>
          </p:cNvPr>
          <p:cNvSpPr/>
          <p:nvPr/>
        </p:nvSpPr>
        <p:spPr>
          <a:xfrm>
            <a:off x="8312237"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 name="Group 3">
            <a:extLst>
              <a:ext uri="{FF2B5EF4-FFF2-40B4-BE49-F238E27FC236}">
                <a16:creationId xmlns:a16="http://schemas.microsoft.com/office/drawing/2014/main" id="{06E953F9-ECB2-E04E-A448-4EB76B784E2B}"/>
              </a:ext>
            </a:extLst>
          </p:cNvPr>
          <p:cNvGrpSpPr/>
          <p:nvPr/>
        </p:nvGrpSpPr>
        <p:grpSpPr>
          <a:xfrm>
            <a:off x="9646926" y="2133613"/>
            <a:ext cx="1059255" cy="1285914"/>
            <a:chOff x="8854926" y="1894905"/>
            <a:chExt cx="2238510" cy="2717505"/>
          </a:xfrm>
        </p:grpSpPr>
        <p:sp>
          <p:nvSpPr>
            <p:cNvPr id="19" name="Freeform 18">
              <a:extLst>
                <a:ext uri="{FF2B5EF4-FFF2-40B4-BE49-F238E27FC236}">
                  <a16:creationId xmlns:a16="http://schemas.microsoft.com/office/drawing/2014/main" id="{FEB0AE51-D7DD-8B4E-A58F-9F82D5788EDF}"/>
                </a:ext>
              </a:extLst>
            </p:cNvPr>
            <p:cNvSpPr/>
            <p:nvPr/>
          </p:nvSpPr>
          <p:spPr>
            <a:xfrm>
              <a:off x="8854926"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BA7B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F8985C42-2DF4-124A-8BFB-E59F9A4CFD76}"/>
                </a:ext>
              </a:extLst>
            </p:cNvPr>
            <p:cNvSpPr/>
            <p:nvPr/>
          </p:nvSpPr>
          <p:spPr>
            <a:xfrm>
              <a:off x="9728814"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8A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9536B83E-2317-E242-9CCD-7B75B38F2C19}"/>
                </a:ext>
              </a:extLst>
            </p:cNvPr>
            <p:cNvSpPr/>
            <p:nvPr/>
          </p:nvSpPr>
          <p:spPr>
            <a:xfrm>
              <a:off x="10602704"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DC6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DC0080AB-381E-0F44-BA91-F401511B907D}"/>
                </a:ext>
              </a:extLst>
            </p:cNvPr>
            <p:cNvSpPr/>
            <p:nvPr/>
          </p:nvSpPr>
          <p:spPr>
            <a:xfrm>
              <a:off x="8874480" y="4156445"/>
              <a:ext cx="455965" cy="455965"/>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6A1A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23">
              <a:extLst>
                <a:ext uri="{FF2B5EF4-FFF2-40B4-BE49-F238E27FC236}">
                  <a16:creationId xmlns:a16="http://schemas.microsoft.com/office/drawing/2014/main" id="{4ADE4AD5-63F8-7A46-A899-D2F165BFB9F7}"/>
                </a:ext>
              </a:extLst>
            </p:cNvPr>
            <p:cNvSpPr/>
            <p:nvPr/>
          </p:nvSpPr>
          <p:spPr>
            <a:xfrm>
              <a:off x="9763584" y="4147043"/>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B6601931-EB5D-D144-AF6A-AA6677DFCACC}"/>
                </a:ext>
              </a:extLst>
            </p:cNvPr>
            <p:cNvSpPr/>
            <p:nvPr/>
          </p:nvSpPr>
          <p:spPr>
            <a:xfrm>
              <a:off x="10637472" y="4147043"/>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E94F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25">
              <a:extLst>
                <a:ext uri="{FF2B5EF4-FFF2-40B4-BE49-F238E27FC236}">
                  <a16:creationId xmlns:a16="http://schemas.microsoft.com/office/drawing/2014/main" id="{A2EA4A57-0BF6-A944-B69A-B51863706B35}"/>
                </a:ext>
              </a:extLst>
            </p:cNvPr>
            <p:cNvSpPr/>
            <p:nvPr/>
          </p:nvSpPr>
          <p:spPr>
            <a:xfrm>
              <a:off x="8854926"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A7F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26">
              <a:extLst>
                <a:ext uri="{FF2B5EF4-FFF2-40B4-BE49-F238E27FC236}">
                  <a16:creationId xmlns:a16="http://schemas.microsoft.com/office/drawing/2014/main" id="{2CF7987B-AE94-6642-81ED-A147709B65EB}"/>
                </a:ext>
              </a:extLst>
            </p:cNvPr>
            <p:cNvSpPr/>
            <p:nvPr/>
          </p:nvSpPr>
          <p:spPr>
            <a:xfrm>
              <a:off x="9728814"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802A9B5C-451D-5440-ACA9-7BCE01D136A0}"/>
                </a:ext>
              </a:extLst>
            </p:cNvPr>
            <p:cNvSpPr/>
            <p:nvPr/>
          </p:nvSpPr>
          <p:spPr>
            <a:xfrm>
              <a:off x="10602704"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C6E8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31">
              <a:extLst>
                <a:ext uri="{FF2B5EF4-FFF2-40B4-BE49-F238E27FC236}">
                  <a16:creationId xmlns:a16="http://schemas.microsoft.com/office/drawing/2014/main" id="{51607CFA-9CA9-BB48-A55C-0DDB07B8FE9E}"/>
                </a:ext>
              </a:extLst>
            </p:cNvPr>
            <p:cNvSpPr/>
            <p:nvPr/>
          </p:nvSpPr>
          <p:spPr>
            <a:xfrm>
              <a:off x="8854926"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862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32">
              <a:extLst>
                <a:ext uri="{FF2B5EF4-FFF2-40B4-BE49-F238E27FC236}">
                  <a16:creationId xmlns:a16="http://schemas.microsoft.com/office/drawing/2014/main" id="{7F1AEEFE-17A2-8C46-9721-7C3F94EDDDDA}"/>
                </a:ext>
              </a:extLst>
            </p:cNvPr>
            <p:cNvSpPr/>
            <p:nvPr/>
          </p:nvSpPr>
          <p:spPr>
            <a:xfrm>
              <a:off x="9728814"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EC63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80E699FC-3AC6-7B4C-BB0E-C0FBFB994336}"/>
                </a:ext>
              </a:extLst>
            </p:cNvPr>
            <p:cNvSpPr/>
            <p:nvPr/>
          </p:nvSpPr>
          <p:spPr>
            <a:xfrm>
              <a:off x="10602704"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3DC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FFEC4DC8-7F1C-4644-AF92-C686E15996AE}"/>
              </a:ext>
            </a:extLst>
          </p:cNvPr>
          <p:cNvSpPr txBox="1"/>
          <p:nvPr/>
        </p:nvSpPr>
        <p:spPr>
          <a:xfrm>
            <a:off x="5016731" y="6082325"/>
            <a:ext cx="6041938" cy="261610"/>
          </a:xfrm>
          <a:prstGeom prst="rect">
            <a:avLst/>
          </a:prstGeom>
          <a:noFill/>
        </p:spPr>
        <p:txBody>
          <a:bodyPr wrap="square" rtlCol="0">
            <a:spAutoFit/>
          </a:bodyPr>
          <a:lstStyle/>
          <a:p>
            <a:r>
              <a:rPr lang="en-US" sz="1100" dirty="0"/>
              <a:t>Work Sans:  </a:t>
            </a:r>
            <a:r>
              <a:rPr lang="en-US" sz="1100" dirty="0">
                <a:hlinkClick r:id="rId4"/>
              </a:rPr>
              <a:t>Link</a:t>
            </a:r>
            <a:endParaRPr lang="en-US" sz="1100" dirty="0"/>
          </a:p>
        </p:txBody>
      </p:sp>
      <p:sp>
        <p:nvSpPr>
          <p:cNvPr id="35" name="TextBox 34">
            <a:extLst>
              <a:ext uri="{FF2B5EF4-FFF2-40B4-BE49-F238E27FC236}">
                <a16:creationId xmlns:a16="http://schemas.microsoft.com/office/drawing/2014/main" id="{631AE085-75FE-A743-8BC1-037312CE4EDA}"/>
              </a:ext>
            </a:extLst>
          </p:cNvPr>
          <p:cNvSpPr txBox="1"/>
          <p:nvPr/>
        </p:nvSpPr>
        <p:spPr>
          <a:xfrm>
            <a:off x="5016731" y="4972675"/>
            <a:ext cx="6411952" cy="261610"/>
          </a:xfrm>
          <a:prstGeom prst="rect">
            <a:avLst/>
          </a:prstGeom>
          <a:noFill/>
        </p:spPr>
        <p:txBody>
          <a:bodyPr wrap="square" rtlCol="0">
            <a:spAutoFit/>
          </a:bodyPr>
          <a:lstStyle/>
          <a:p>
            <a:r>
              <a:rPr lang="en-US" sz="1100" dirty="0"/>
              <a:t>Source Sans:  </a:t>
            </a:r>
            <a:r>
              <a:rPr lang="en-US" sz="1100" dirty="0">
                <a:hlinkClick r:id="rId5"/>
              </a:rPr>
              <a:t>Link</a:t>
            </a:r>
            <a:endParaRPr lang="en-US" sz="1100" dirty="0"/>
          </a:p>
        </p:txBody>
      </p:sp>
      <p:sp>
        <p:nvSpPr>
          <p:cNvPr id="37" name="TextBox 36">
            <a:extLst>
              <a:ext uri="{FF2B5EF4-FFF2-40B4-BE49-F238E27FC236}">
                <a16:creationId xmlns:a16="http://schemas.microsoft.com/office/drawing/2014/main" id="{00C0B92D-8253-E44F-8CC0-AF49D862321E}"/>
              </a:ext>
            </a:extLst>
          </p:cNvPr>
          <p:cNvSpPr txBox="1"/>
          <p:nvPr userDrawn="1"/>
        </p:nvSpPr>
        <p:spPr>
          <a:xfrm>
            <a:off x="5016731" y="4028860"/>
            <a:ext cx="6041938" cy="261610"/>
          </a:xfrm>
          <a:prstGeom prst="rect">
            <a:avLst/>
          </a:prstGeom>
          <a:noFill/>
        </p:spPr>
        <p:txBody>
          <a:bodyPr wrap="square" rtlCol="0">
            <a:spAutoFit/>
          </a:bodyPr>
          <a:lstStyle/>
          <a:p>
            <a:r>
              <a:rPr lang="en-US" sz="1100" b="0" dirty="0"/>
              <a:t>Typefaces</a:t>
            </a:r>
          </a:p>
        </p:txBody>
      </p:sp>
      <p:sp>
        <p:nvSpPr>
          <p:cNvPr id="38" name="TextBox 37">
            <a:extLst>
              <a:ext uri="{FF2B5EF4-FFF2-40B4-BE49-F238E27FC236}">
                <a16:creationId xmlns:a16="http://schemas.microsoft.com/office/drawing/2014/main" id="{697E01FE-044B-CB4C-9DF3-5D0CF9F4F025}"/>
              </a:ext>
            </a:extLst>
          </p:cNvPr>
          <p:cNvSpPr txBox="1"/>
          <p:nvPr/>
        </p:nvSpPr>
        <p:spPr>
          <a:xfrm>
            <a:off x="5016731" y="1274509"/>
            <a:ext cx="6041938" cy="261610"/>
          </a:xfrm>
          <a:prstGeom prst="rect">
            <a:avLst/>
          </a:prstGeom>
          <a:noFill/>
        </p:spPr>
        <p:txBody>
          <a:bodyPr wrap="square" rtlCol="0">
            <a:spAutoFit/>
          </a:bodyPr>
          <a:lstStyle/>
          <a:p>
            <a:r>
              <a:rPr lang="en-US" sz="1100" b="0" dirty="0"/>
              <a:t>Colors</a:t>
            </a:r>
          </a:p>
        </p:txBody>
      </p:sp>
      <p:cxnSp>
        <p:nvCxnSpPr>
          <p:cNvPr id="40" name="Straight Connector 39">
            <a:extLst>
              <a:ext uri="{FF2B5EF4-FFF2-40B4-BE49-F238E27FC236}">
                <a16:creationId xmlns:a16="http://schemas.microsoft.com/office/drawing/2014/main" id="{37163FFA-8C11-574C-B24B-54E97C722478}"/>
              </a:ext>
            </a:extLst>
          </p:cNvPr>
          <p:cNvCxnSpPr>
            <a:cxnSpLocks/>
          </p:cNvCxnSpPr>
          <p:nvPr/>
        </p:nvCxnSpPr>
        <p:spPr>
          <a:xfrm>
            <a:off x="5112834" y="1574261"/>
            <a:ext cx="62409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5BD9A56-4A60-9049-AED5-D9BEA77A31CF}"/>
              </a:ext>
            </a:extLst>
          </p:cNvPr>
          <p:cNvCxnSpPr>
            <a:cxnSpLocks/>
          </p:cNvCxnSpPr>
          <p:nvPr userDrawn="1"/>
        </p:nvCxnSpPr>
        <p:spPr>
          <a:xfrm>
            <a:off x="5112834" y="4345338"/>
            <a:ext cx="6240966"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D3A3636-7713-0446-ACF3-99B3DE810A58}"/>
              </a:ext>
            </a:extLst>
          </p:cNvPr>
          <p:cNvSpPr txBox="1"/>
          <p:nvPr/>
        </p:nvSpPr>
        <p:spPr>
          <a:xfrm>
            <a:off x="723512" y="1274509"/>
            <a:ext cx="4082664" cy="261610"/>
          </a:xfrm>
          <a:prstGeom prst="rect">
            <a:avLst/>
          </a:prstGeom>
          <a:noFill/>
        </p:spPr>
        <p:txBody>
          <a:bodyPr wrap="square" rtlCol="0">
            <a:spAutoFit/>
          </a:bodyPr>
          <a:lstStyle/>
          <a:p>
            <a:r>
              <a:rPr lang="en-US" sz="1100" b="0" dirty="0">
                <a:latin typeface="+mn-lt"/>
              </a:rPr>
              <a:t>Logos</a:t>
            </a:r>
          </a:p>
        </p:txBody>
      </p:sp>
      <p:cxnSp>
        <p:nvCxnSpPr>
          <p:cNvPr id="45" name="Straight Connector 44">
            <a:extLst>
              <a:ext uri="{FF2B5EF4-FFF2-40B4-BE49-F238E27FC236}">
                <a16:creationId xmlns:a16="http://schemas.microsoft.com/office/drawing/2014/main" id="{A43EEBF1-1040-2142-929B-74C8EB3E3734}"/>
              </a:ext>
            </a:extLst>
          </p:cNvPr>
          <p:cNvCxnSpPr>
            <a:cxnSpLocks/>
          </p:cNvCxnSpPr>
          <p:nvPr/>
        </p:nvCxnSpPr>
        <p:spPr>
          <a:xfrm>
            <a:off x="819615" y="1574261"/>
            <a:ext cx="3947531"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DECCA1-14E5-A840-8B05-0401426A5BED}"/>
              </a:ext>
            </a:extLst>
          </p:cNvPr>
          <p:cNvSpPr txBox="1"/>
          <p:nvPr/>
        </p:nvSpPr>
        <p:spPr>
          <a:xfrm>
            <a:off x="723512" y="4040012"/>
            <a:ext cx="4082664" cy="261610"/>
          </a:xfrm>
          <a:prstGeom prst="rect">
            <a:avLst/>
          </a:prstGeom>
          <a:noFill/>
        </p:spPr>
        <p:txBody>
          <a:bodyPr wrap="square" rtlCol="0">
            <a:spAutoFit/>
          </a:bodyPr>
          <a:lstStyle/>
          <a:p>
            <a:r>
              <a:rPr lang="en-US" sz="1100" b="0" dirty="0"/>
              <a:t>Shapes</a:t>
            </a:r>
          </a:p>
        </p:txBody>
      </p:sp>
      <p:cxnSp>
        <p:nvCxnSpPr>
          <p:cNvPr id="47" name="Straight Connector 46">
            <a:extLst>
              <a:ext uri="{FF2B5EF4-FFF2-40B4-BE49-F238E27FC236}">
                <a16:creationId xmlns:a16="http://schemas.microsoft.com/office/drawing/2014/main" id="{ACB98F43-5533-204C-B912-65ECC9150D0E}"/>
              </a:ext>
            </a:extLst>
          </p:cNvPr>
          <p:cNvCxnSpPr>
            <a:cxnSpLocks/>
          </p:cNvCxnSpPr>
          <p:nvPr/>
        </p:nvCxnSpPr>
        <p:spPr>
          <a:xfrm>
            <a:off x="819615" y="4339764"/>
            <a:ext cx="3947531"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2CC3E955-B2A6-2548-9FD4-8124956BCE07}"/>
              </a:ext>
            </a:extLst>
          </p:cNvPr>
          <p:cNvSpPr/>
          <p:nvPr/>
        </p:nvSpPr>
        <p:spPr>
          <a:xfrm>
            <a:off x="837554" y="458186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TextBox 48">
            <a:extLst>
              <a:ext uri="{FF2B5EF4-FFF2-40B4-BE49-F238E27FC236}">
                <a16:creationId xmlns:a16="http://schemas.microsoft.com/office/drawing/2014/main" id="{52FE8F99-F6B4-9441-8415-9A9FBE15C5F7}"/>
              </a:ext>
            </a:extLst>
          </p:cNvPr>
          <p:cNvSpPr txBox="1"/>
          <p:nvPr/>
        </p:nvSpPr>
        <p:spPr>
          <a:xfrm>
            <a:off x="5614331" y="1800109"/>
            <a:ext cx="3153870" cy="261610"/>
          </a:xfrm>
          <a:prstGeom prst="rect">
            <a:avLst/>
          </a:prstGeom>
          <a:noFill/>
        </p:spPr>
        <p:txBody>
          <a:bodyPr wrap="square" rtlCol="0">
            <a:spAutoFit/>
          </a:bodyPr>
          <a:lstStyle/>
          <a:p>
            <a:r>
              <a:rPr lang="en-US" sz="1100" b="0" dirty="0">
                <a:latin typeface="+mn-lt"/>
              </a:rPr>
              <a:t>Primary</a:t>
            </a:r>
          </a:p>
        </p:txBody>
      </p:sp>
      <p:sp>
        <p:nvSpPr>
          <p:cNvPr id="51" name="TextBox 50">
            <a:extLst>
              <a:ext uri="{FF2B5EF4-FFF2-40B4-BE49-F238E27FC236}">
                <a16:creationId xmlns:a16="http://schemas.microsoft.com/office/drawing/2014/main" id="{033BEFEA-6571-D949-9F24-D48F80856526}"/>
              </a:ext>
            </a:extLst>
          </p:cNvPr>
          <p:cNvSpPr txBox="1"/>
          <p:nvPr/>
        </p:nvSpPr>
        <p:spPr>
          <a:xfrm>
            <a:off x="9545531" y="1800109"/>
            <a:ext cx="1996069" cy="261610"/>
          </a:xfrm>
          <a:prstGeom prst="rect">
            <a:avLst/>
          </a:prstGeom>
          <a:noFill/>
        </p:spPr>
        <p:txBody>
          <a:bodyPr wrap="square" rtlCol="0">
            <a:spAutoFit/>
          </a:bodyPr>
          <a:lstStyle/>
          <a:p>
            <a:r>
              <a:rPr lang="en-US" sz="1100" b="0" dirty="0">
                <a:latin typeface="+mn-lt"/>
              </a:rPr>
              <a:t>Secondary</a:t>
            </a:r>
          </a:p>
        </p:txBody>
      </p:sp>
      <p:sp>
        <p:nvSpPr>
          <p:cNvPr id="52" name="Title 16">
            <a:extLst>
              <a:ext uri="{FF2B5EF4-FFF2-40B4-BE49-F238E27FC236}">
                <a16:creationId xmlns:a16="http://schemas.microsoft.com/office/drawing/2014/main" id="{13F7D5B6-6687-B24F-AE58-2CA54BEDA691}"/>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53" name="Title 3">
            <a:extLst>
              <a:ext uri="{FF2B5EF4-FFF2-40B4-BE49-F238E27FC236}">
                <a16:creationId xmlns:a16="http://schemas.microsoft.com/office/drawing/2014/main" id="{07B6A853-0EE1-0247-B6BB-11C664CB8210}"/>
              </a:ext>
            </a:extLst>
          </p:cNvPr>
          <p:cNvSpPr>
            <a:spLocks noGrp="1"/>
          </p:cNvSpPr>
          <p:nvPr>
            <p:ph type="title" hasCustomPrompt="1"/>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dirty="0"/>
              <a:t>Elements</a:t>
            </a:r>
          </a:p>
        </p:txBody>
      </p:sp>
      <p:pic>
        <p:nvPicPr>
          <p:cNvPr id="54" name="Picture 53">
            <a:extLst>
              <a:ext uri="{FF2B5EF4-FFF2-40B4-BE49-F238E27FC236}">
                <a16:creationId xmlns:a16="http://schemas.microsoft.com/office/drawing/2014/main" id="{798AE52B-2F11-BC41-B917-B823F6460323}"/>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639919" y="2148975"/>
            <a:ext cx="2223882" cy="453013"/>
          </a:xfrm>
          <a:prstGeom prst="rect">
            <a:avLst/>
          </a:prstGeom>
        </p:spPr>
      </p:pic>
      <p:pic>
        <p:nvPicPr>
          <p:cNvPr id="55" name="Picture 54" descr="Graphical user interface, application&#10;&#10;Description automatically generated">
            <a:extLst>
              <a:ext uri="{FF2B5EF4-FFF2-40B4-BE49-F238E27FC236}">
                <a16:creationId xmlns:a16="http://schemas.microsoft.com/office/drawing/2014/main" id="{EE552DB0-0330-D040-983B-618CD892787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l="23569" t="41688" r="22568" b="42194"/>
          <a:stretch/>
        </p:blipFill>
        <p:spPr>
          <a:xfrm>
            <a:off x="1622536" y="3050087"/>
            <a:ext cx="2248111" cy="519841"/>
          </a:xfrm>
          <a:prstGeom prst="rect">
            <a:avLst/>
          </a:prstGeom>
        </p:spPr>
      </p:pic>
    </p:spTree>
    <p:extLst>
      <p:ext uri="{BB962C8B-B14F-4D97-AF65-F5344CB8AC3E}">
        <p14:creationId xmlns:p14="http://schemas.microsoft.com/office/powerpoint/2010/main" val="1045008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731299" y="1333381"/>
            <a:ext cx="10505469" cy="2215991"/>
          </a:xfrm>
        </p:spPr>
        <p:txBody>
          <a:bodyPr wrap="square">
            <a:spAutoFit/>
          </a:bodyPr>
          <a:lstStyle>
            <a:lvl1pPr marL="288925" indent="-288925">
              <a:buClr>
                <a:srgbClr val="EC972D"/>
              </a:buClr>
              <a:tabLst/>
              <a:defRPr sz="2400"/>
            </a:lvl1pPr>
            <a:lvl2pPr marL="803275" indent="-288925">
              <a:buClr>
                <a:srgbClr val="EC972D"/>
              </a:buClr>
              <a:tabLst/>
              <a:defRPr sz="2000"/>
            </a:lvl2pPr>
            <a:lvl3pPr>
              <a:buClr>
                <a:srgbClr val="EC972D"/>
              </a:buClr>
              <a:defRPr sz="1800"/>
            </a:lvl3pPr>
            <a:lvl4pPr>
              <a:buClr>
                <a:srgbClr val="EC972D"/>
              </a:buClr>
              <a:defRPr sz="1800"/>
            </a:lvl4pPr>
            <a:lvl5pPr>
              <a:buClr>
                <a:srgbClr val="EC972D"/>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722357" y="249124"/>
            <a:ext cx="10505843" cy="852021"/>
          </a:xfrm>
        </p:spPr>
        <p:txBody>
          <a:bodyPr>
            <a:normAutofit/>
          </a:bodyPr>
          <a:lstStyle>
            <a:lvl1pPr>
              <a:defRPr sz="3600" b="1">
                <a:solidFill>
                  <a:srgbClr val="05305C"/>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B41BE02B-F305-4260-8234-179F38413BCE}"/>
              </a:ext>
            </a:extLst>
          </p:cNvPr>
          <p:cNvSpPr/>
          <p:nvPr userDrawn="1"/>
        </p:nvSpPr>
        <p:spPr>
          <a:xfrm>
            <a:off x="1" y="0"/>
            <a:ext cx="495299" cy="6858000"/>
          </a:xfrm>
          <a:prstGeom prst="rect">
            <a:avLst/>
          </a:prstGeom>
          <a:solidFill>
            <a:srgbClr val="05305C"/>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093F8385-FEE8-4C61-8062-D010CC65CF1E}"/>
              </a:ext>
            </a:extLst>
          </p:cNvPr>
          <p:cNvCxnSpPr>
            <a:cxnSpLocks/>
          </p:cNvCxnSpPr>
          <p:nvPr userDrawn="1"/>
        </p:nvCxnSpPr>
        <p:spPr>
          <a:xfrm>
            <a:off x="491296" y="0"/>
            <a:ext cx="0" cy="6858000"/>
          </a:xfrm>
          <a:prstGeom prst="line">
            <a:avLst/>
          </a:prstGeom>
          <a:ln w="38100">
            <a:solidFill>
              <a:srgbClr val="EC972D"/>
            </a:solidFill>
          </a:ln>
          <a:effectLst/>
        </p:spPr>
        <p:style>
          <a:lnRef idx="1">
            <a:schemeClr val="accent2"/>
          </a:lnRef>
          <a:fillRef idx="0">
            <a:schemeClr val="accent2"/>
          </a:fillRef>
          <a:effectRef idx="0">
            <a:schemeClr val="accent2"/>
          </a:effectRef>
          <a:fontRef idx="minor">
            <a:schemeClr val="tx1"/>
          </a:fontRef>
        </p:style>
      </p:cxnSp>
      <p:sp>
        <p:nvSpPr>
          <p:cNvPr id="16" name="Slide Number Placeholder 6">
            <a:extLst>
              <a:ext uri="{FF2B5EF4-FFF2-40B4-BE49-F238E27FC236}">
                <a16:creationId xmlns:a16="http://schemas.microsoft.com/office/drawing/2014/main" id="{5194D8B6-C25F-4274-9C8D-0667B781121D}"/>
              </a:ext>
            </a:extLst>
          </p:cNvPr>
          <p:cNvSpPr>
            <a:spLocks noGrp="1"/>
          </p:cNvSpPr>
          <p:nvPr>
            <p:ph type="sldNum" sz="quarter" idx="12"/>
          </p:nvPr>
        </p:nvSpPr>
        <p:spPr>
          <a:xfrm>
            <a:off x="0" y="6488414"/>
            <a:ext cx="487293" cy="369587"/>
          </a:xfrm>
        </p:spPr>
        <p:txBody>
          <a:bodyPr lIns="0" rIns="0"/>
          <a:lstStyle>
            <a:lvl1pPr algn="ctr">
              <a:defRPr sz="1000">
                <a:solidFill>
                  <a:schemeClr val="bg1"/>
                </a:solidFill>
              </a:defRPr>
            </a:lvl1pPr>
          </a:lstStyle>
          <a:p>
            <a:fld id="{518055F6-E294-314C-9FD1-13FB23F097F8}" type="slidenum">
              <a:rPr lang="en-US" smtClean="0"/>
              <a:pPr/>
              <a:t>‹#›</a:t>
            </a:fld>
            <a:endParaRPr lang="en-US" dirty="0"/>
          </a:p>
        </p:txBody>
      </p:sp>
      <p:pic>
        <p:nvPicPr>
          <p:cNvPr id="8" name="Picture 7">
            <a:extLst>
              <a:ext uri="{FF2B5EF4-FFF2-40B4-BE49-F238E27FC236}">
                <a16:creationId xmlns:a16="http://schemas.microsoft.com/office/drawing/2014/main" id="{8228AD46-8F0C-324B-9588-F325E934CB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715" t="42281" r="23441" b="41715"/>
          <a:stretch/>
        </p:blipFill>
        <p:spPr>
          <a:xfrm>
            <a:off x="10618001" y="6343618"/>
            <a:ext cx="1237533" cy="289592"/>
          </a:xfrm>
          <a:prstGeom prst="rect">
            <a:avLst/>
          </a:prstGeom>
        </p:spPr>
      </p:pic>
    </p:spTree>
    <p:extLst>
      <p:ext uri="{BB962C8B-B14F-4D97-AF65-F5344CB8AC3E}">
        <p14:creationId xmlns:p14="http://schemas.microsoft.com/office/powerpoint/2010/main" val="2381968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picture containing wall, person, indoor&#10;&#10;Description automatically generated">
            <a:extLst>
              <a:ext uri="{FF2B5EF4-FFF2-40B4-BE49-F238E27FC236}">
                <a16:creationId xmlns:a16="http://schemas.microsoft.com/office/drawing/2014/main" id="{82450A91-3DE9-460D-B232-5841D75182C8}"/>
              </a:ext>
            </a:extLst>
          </p:cNvPr>
          <p:cNvPicPr>
            <a:picLocks noChangeAspect="1"/>
          </p:cNvPicPr>
          <p:nvPr userDrawn="1"/>
        </p:nvPicPr>
        <p:blipFill rotWithShape="1">
          <a:blip r:embed="rId2"/>
          <a:srcRect l="26525"/>
          <a:stretch/>
        </p:blipFill>
        <p:spPr>
          <a:xfrm>
            <a:off x="0" y="-23396"/>
            <a:ext cx="7609980" cy="6904792"/>
          </a:xfrm>
          <a:prstGeom prst="rect">
            <a:avLst/>
          </a:prstGeom>
        </p:spPr>
      </p:pic>
      <p:pic>
        <p:nvPicPr>
          <p:cNvPr id="17" name="Picture 16">
            <a:extLst>
              <a:ext uri="{FF2B5EF4-FFF2-40B4-BE49-F238E27FC236}">
                <a16:creationId xmlns:a16="http://schemas.microsoft.com/office/drawing/2014/main" id="{42A4737D-FCC8-974E-9422-EBAA8AB9C098}"/>
              </a:ext>
            </a:extLst>
          </p:cNvPr>
          <p:cNvPicPr>
            <a:picLocks noChangeAspect="1"/>
          </p:cNvPicPr>
          <p:nvPr userDrawn="1"/>
        </p:nvPicPr>
        <p:blipFill>
          <a:blip r:embed="rId3">
            <a:alphaModFix amt="95000"/>
          </a:blip>
          <a:stretch>
            <a:fillRect/>
          </a:stretch>
        </p:blipFill>
        <p:spPr>
          <a:xfrm>
            <a:off x="5942671" y="264581"/>
            <a:ext cx="5903124" cy="6317827"/>
          </a:xfrm>
          <a:prstGeom prst="rect">
            <a:avLst/>
          </a:prstGeom>
        </p:spPr>
      </p:pic>
      <p:sp>
        <p:nvSpPr>
          <p:cNvPr id="19" name="Title 1">
            <a:extLst>
              <a:ext uri="{FF2B5EF4-FFF2-40B4-BE49-F238E27FC236}">
                <a16:creationId xmlns:a16="http://schemas.microsoft.com/office/drawing/2014/main" id="{E06147AB-EA55-A04E-B208-2B0D18827171}"/>
              </a:ext>
            </a:extLst>
          </p:cNvPr>
          <p:cNvSpPr>
            <a:spLocks noGrp="1"/>
          </p:cNvSpPr>
          <p:nvPr>
            <p:ph type="ctrTitle"/>
          </p:nvPr>
        </p:nvSpPr>
        <p:spPr>
          <a:xfrm>
            <a:off x="6358466" y="1186922"/>
            <a:ext cx="4902201" cy="2242078"/>
          </a:xfrm>
          <a:prstGeom prst="rect">
            <a:avLst/>
          </a:prstGeom>
        </p:spPr>
        <p:txBody>
          <a:bodyPr anchor="b" anchorCtr="0">
            <a:normAutofit/>
          </a:bodyPr>
          <a:lstStyle>
            <a:lvl1pPr algn="l">
              <a:defRPr sz="4000">
                <a:solidFill>
                  <a:schemeClr val="bg1"/>
                </a:solidFill>
              </a:defRPr>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3074A7B9-1C13-B24B-87C1-39A34AFD9950}"/>
              </a:ext>
            </a:extLst>
          </p:cNvPr>
          <p:cNvSpPr>
            <a:spLocks noGrp="1"/>
          </p:cNvSpPr>
          <p:nvPr>
            <p:ph type="subTitle" idx="1"/>
          </p:nvPr>
        </p:nvSpPr>
        <p:spPr>
          <a:xfrm>
            <a:off x="6358467" y="3572933"/>
            <a:ext cx="4902200" cy="1075267"/>
          </a:xfrm>
          <a:prstGeom prst="rect">
            <a:avLst/>
          </a:prstGeom>
        </p:spPr>
        <p:txBody>
          <a:bodyPr/>
          <a:lstStyle>
            <a:lvl1pPr marL="0" indent="0" algn="l">
              <a:buNone/>
              <a:defRPr sz="2400" b="0" i="0">
                <a:solidFill>
                  <a:schemeClr val="bg1"/>
                </a:solidFill>
                <a:latin typeface="WORK SANS LIGHT ROMA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Content Placeholder 17">
            <a:extLst>
              <a:ext uri="{FF2B5EF4-FFF2-40B4-BE49-F238E27FC236}">
                <a16:creationId xmlns:a16="http://schemas.microsoft.com/office/drawing/2014/main" id="{1F5F2EBD-2B86-F74E-A60D-A6AF107F456F}"/>
              </a:ext>
            </a:extLst>
          </p:cNvPr>
          <p:cNvSpPr>
            <a:spLocks noGrp="1"/>
          </p:cNvSpPr>
          <p:nvPr>
            <p:ph sz="quarter" idx="13" hasCustomPrompt="1"/>
          </p:nvPr>
        </p:nvSpPr>
        <p:spPr>
          <a:xfrm>
            <a:off x="6357939" y="463128"/>
            <a:ext cx="4902200" cy="406400"/>
          </a:xfrm>
          <a:prstGeom prst="rect">
            <a:avLst/>
          </a:prstGeom>
        </p:spPr>
        <p:txBody>
          <a:bodyPr>
            <a:noAutofit/>
          </a:bodyPr>
          <a:lstStyle>
            <a:lvl1pPr marL="0" indent="0">
              <a:buFontTx/>
              <a:buNone/>
              <a:defRPr sz="12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Add date here</a:t>
            </a:r>
          </a:p>
        </p:txBody>
      </p:sp>
      <p:cxnSp>
        <p:nvCxnSpPr>
          <p:cNvPr id="23" name="Straight Connector 22">
            <a:extLst>
              <a:ext uri="{FF2B5EF4-FFF2-40B4-BE49-F238E27FC236}">
                <a16:creationId xmlns:a16="http://schemas.microsoft.com/office/drawing/2014/main" id="{B8EE99A3-184E-A948-94A5-C5B30F5D0A47}"/>
              </a:ext>
            </a:extLst>
          </p:cNvPr>
          <p:cNvCxnSpPr>
            <a:cxnSpLocks/>
          </p:cNvCxnSpPr>
          <p:nvPr userDrawn="1"/>
        </p:nvCxnSpPr>
        <p:spPr>
          <a:xfrm>
            <a:off x="6357938" y="3479946"/>
            <a:ext cx="4902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3A2D698-10F6-ED4F-A169-FC795BFE18A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984557" y="5704810"/>
            <a:ext cx="2223882" cy="453013"/>
          </a:xfrm>
          <a:prstGeom prst="rect">
            <a:avLst/>
          </a:prstGeom>
        </p:spPr>
      </p:pic>
    </p:spTree>
    <p:extLst>
      <p:ext uri="{BB962C8B-B14F-4D97-AF65-F5344CB8AC3E}">
        <p14:creationId xmlns:p14="http://schemas.microsoft.com/office/powerpoint/2010/main" val="122677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3" name="Title 16">
            <a:extLst>
              <a:ext uri="{FF2B5EF4-FFF2-40B4-BE49-F238E27FC236}">
                <a16:creationId xmlns:a16="http://schemas.microsoft.com/office/drawing/2014/main" id="{E8556077-A086-CB48-BBCB-7FB01D794DDE}"/>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4" name="Title 3">
            <a:extLst>
              <a:ext uri="{FF2B5EF4-FFF2-40B4-BE49-F238E27FC236}">
                <a16:creationId xmlns:a16="http://schemas.microsoft.com/office/drawing/2014/main" id="{7C753113-08C9-A44A-98ED-92E73B987C49}"/>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sp>
        <p:nvSpPr>
          <p:cNvPr id="19" name="Content Placeholder 17">
            <a:extLst>
              <a:ext uri="{FF2B5EF4-FFF2-40B4-BE49-F238E27FC236}">
                <a16:creationId xmlns:a16="http://schemas.microsoft.com/office/drawing/2014/main" id="{61FA039C-8A36-9A48-B005-A67A4D8EFD7F}"/>
              </a:ext>
            </a:extLst>
          </p:cNvPr>
          <p:cNvSpPr>
            <a:spLocks noGrp="1"/>
          </p:cNvSpPr>
          <p:nvPr>
            <p:ph sz="quarter" idx="13"/>
          </p:nvPr>
        </p:nvSpPr>
        <p:spPr>
          <a:xfrm>
            <a:off x="838200" y="1254512"/>
            <a:ext cx="10515600" cy="4917682"/>
          </a:xfrm>
          <a:prstGeom prst="rect">
            <a:avLst/>
          </a:prstGeom>
        </p:spPr>
        <p:txBody>
          <a:bodyPr/>
          <a:lstStyle>
            <a:lvl1pPr>
              <a:lnSpc>
                <a:spcPct val="110000"/>
              </a:lnSpc>
              <a:defRPr b="0" i="0">
                <a:latin typeface="Source Serif Pro" panose="02040603050405020204" pitchFamily="18" charset="0"/>
                <a:ea typeface="Source Serif Pro" panose="02040603050405020204" pitchFamily="18" charset="0"/>
              </a:defRPr>
            </a:lvl1pPr>
            <a:lvl2pPr>
              <a:spcAft>
                <a:spcPts val="600"/>
              </a:spcAft>
              <a:defRPr b="0" i="0">
                <a:latin typeface="Source Serif Pro" panose="02040603050405020204" pitchFamily="18" charset="0"/>
                <a:ea typeface="Source Serif Pro" panose="02040603050405020204" pitchFamily="18" charset="0"/>
              </a:defRPr>
            </a:lvl2pPr>
            <a:lvl3pPr>
              <a:spcAft>
                <a:spcPts val="600"/>
              </a:spcAft>
              <a:defRPr b="0" i="0">
                <a:latin typeface="Source Serif Pro" panose="02040603050405020204" pitchFamily="18" charset="0"/>
                <a:ea typeface="Source Serif Pro" panose="02040603050405020204" pitchFamily="18" charset="0"/>
              </a:defRPr>
            </a:lvl3pPr>
            <a:lvl4pPr>
              <a:spcAft>
                <a:spcPts val="600"/>
              </a:spcAft>
              <a:defRPr b="0" i="0">
                <a:latin typeface="Source Serif Pro" panose="02040603050405020204" pitchFamily="18" charset="0"/>
                <a:ea typeface="Source Serif Pro" panose="02040603050405020204" pitchFamily="18" charset="0"/>
              </a:defRPr>
            </a:lvl4pPr>
            <a:lvl5pPr>
              <a:spcAft>
                <a:spcPts val="600"/>
              </a:spcAft>
              <a:defRPr b="0" i="0">
                <a:latin typeface="Source Serif Pro" panose="02040603050405020204" pitchFamily="18" charset="0"/>
                <a:ea typeface="Source Serif Pro" panose="0204060305040502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4FCFBED5-76EF-B84B-833B-24F113FC1186}"/>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pic>
        <p:nvPicPr>
          <p:cNvPr id="16" name="Picture 15" descr="Graphical user interface, application&#10;&#10;Description automatically generated">
            <a:extLst>
              <a:ext uri="{FF2B5EF4-FFF2-40B4-BE49-F238E27FC236}">
                <a16:creationId xmlns:a16="http://schemas.microsoft.com/office/drawing/2014/main" id="{E9168B92-B479-7247-95C4-2F59153499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084890001"/>
      </p:ext>
    </p:extLst>
  </p:cSld>
  <p:clrMapOvr>
    <a:masterClrMapping/>
  </p:clrMapOvr>
  <p:extLst>
    <p:ext uri="{DCECCB84-F9BA-43D5-87BE-67443E8EF086}">
      <p15:sldGuideLst xmlns:p15="http://schemas.microsoft.com/office/powerpoint/2012/main">
        <p15:guide id="3" orient="horz" pos="744">
          <p15:clr>
            <a:srgbClr val="FBAE40"/>
          </p15:clr>
        </p15:guide>
        <p15:guide id="4"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ith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38F69F-49B4-EA47-916D-8BC7F4866297}"/>
              </a:ext>
            </a:extLst>
          </p:cNvPr>
          <p:cNvSpPr>
            <a:spLocks noGrp="1"/>
          </p:cNvSpPr>
          <p:nvPr>
            <p:ph type="ftr" sz="quarter" idx="11"/>
          </p:nvPr>
        </p:nvSpPr>
        <p:spPr>
          <a:xfrm>
            <a:off x="838201" y="6356350"/>
            <a:ext cx="9317090" cy="365125"/>
          </a:xfrm>
          <a:prstGeom prst="rect">
            <a:avLst/>
          </a:prstGeom>
        </p:spPr>
        <p:txBody>
          <a:bodyPr anchor="ctr" anchorCtr="0"/>
          <a:lstStyle>
            <a:lvl1pPr>
              <a:defRPr sz="1050"/>
            </a:lvl1pPr>
          </a:lstStyle>
          <a:p>
            <a:endParaRPr lang="en-US" dirty="0"/>
          </a:p>
        </p:txBody>
      </p:sp>
      <p:sp>
        <p:nvSpPr>
          <p:cNvPr id="13" name="TextBox 12">
            <a:extLst>
              <a:ext uri="{FF2B5EF4-FFF2-40B4-BE49-F238E27FC236}">
                <a16:creationId xmlns:a16="http://schemas.microsoft.com/office/drawing/2014/main" id="{7497BCC8-EE33-5D4A-B3AA-2658D720470E}"/>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6" name="Title 16">
            <a:extLst>
              <a:ext uri="{FF2B5EF4-FFF2-40B4-BE49-F238E27FC236}">
                <a16:creationId xmlns:a16="http://schemas.microsoft.com/office/drawing/2014/main" id="{D5BD1F00-2098-1C43-B587-048D10BE0CFB}"/>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7" name="Title 3">
            <a:extLst>
              <a:ext uri="{FF2B5EF4-FFF2-40B4-BE49-F238E27FC236}">
                <a16:creationId xmlns:a16="http://schemas.microsoft.com/office/drawing/2014/main" id="{8F854F50-A7B9-8A47-923B-712B01582138}"/>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sp>
        <p:nvSpPr>
          <p:cNvPr id="20" name="Content Placeholder 17">
            <a:extLst>
              <a:ext uri="{FF2B5EF4-FFF2-40B4-BE49-F238E27FC236}">
                <a16:creationId xmlns:a16="http://schemas.microsoft.com/office/drawing/2014/main" id="{E1DF6A34-FDE8-8242-938D-D6BA582875B4}"/>
              </a:ext>
            </a:extLst>
          </p:cNvPr>
          <p:cNvSpPr>
            <a:spLocks noGrp="1"/>
          </p:cNvSpPr>
          <p:nvPr>
            <p:ph sz="quarter" idx="13"/>
          </p:nvPr>
        </p:nvSpPr>
        <p:spPr>
          <a:xfrm>
            <a:off x="838200" y="1254512"/>
            <a:ext cx="10515600" cy="4917682"/>
          </a:xfrm>
          <a:prstGeom prst="rect">
            <a:avLst/>
          </a:prstGeom>
        </p:spPr>
        <p:txBody>
          <a:bodyPr/>
          <a:lstStyle>
            <a:lvl1pPr>
              <a:lnSpc>
                <a:spcPct val="110000"/>
              </a:lnSpc>
              <a:defRPr b="0" i="0">
                <a:latin typeface="Source Serif Pro" panose="02040603050405020204" pitchFamily="18" charset="0"/>
                <a:ea typeface="Source Serif Pro" panose="02040603050405020204" pitchFamily="18" charset="0"/>
              </a:defRPr>
            </a:lvl1pPr>
            <a:lvl2pPr>
              <a:spcAft>
                <a:spcPts val="600"/>
              </a:spcAft>
              <a:defRPr b="0" i="0">
                <a:latin typeface="Source Serif Pro" panose="02040603050405020204" pitchFamily="18" charset="0"/>
                <a:ea typeface="Source Serif Pro" panose="02040603050405020204" pitchFamily="18" charset="0"/>
              </a:defRPr>
            </a:lvl2pPr>
            <a:lvl3pPr>
              <a:spcAft>
                <a:spcPts val="600"/>
              </a:spcAft>
              <a:defRPr b="0" i="0">
                <a:latin typeface="Source Serif Pro" panose="02040603050405020204" pitchFamily="18" charset="0"/>
                <a:ea typeface="Source Serif Pro" panose="02040603050405020204" pitchFamily="18" charset="0"/>
              </a:defRPr>
            </a:lvl3pPr>
            <a:lvl4pPr>
              <a:spcAft>
                <a:spcPts val="600"/>
              </a:spcAft>
              <a:defRPr b="0" i="0">
                <a:latin typeface="Source Serif Pro" panose="02040603050405020204" pitchFamily="18" charset="0"/>
                <a:ea typeface="Source Serif Pro" panose="02040603050405020204" pitchFamily="18" charset="0"/>
              </a:defRPr>
            </a:lvl4pPr>
            <a:lvl5pPr>
              <a:spcAft>
                <a:spcPts val="600"/>
              </a:spcAft>
              <a:defRPr b="0" i="0">
                <a:latin typeface="Source Serif Pro" panose="02040603050405020204" pitchFamily="18" charset="0"/>
                <a:ea typeface="Source Serif Pro" panose="0204060305040502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descr="Graphical user interface, application&#10;&#10;Description automatically generated">
            <a:extLst>
              <a:ext uri="{FF2B5EF4-FFF2-40B4-BE49-F238E27FC236}">
                <a16:creationId xmlns:a16="http://schemas.microsoft.com/office/drawing/2014/main" id="{4E62ED60-28D0-2C49-A1FC-03994AF126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3138284429"/>
      </p:ext>
    </p:extLst>
  </p:cSld>
  <p:clrMapOvr>
    <a:masterClrMapping/>
  </p:clrMapOvr>
  <p:extLst>
    <p:ext uri="{DCECCB84-F9BA-43D5-87BE-67443E8EF086}">
      <p15:sldGuideLst xmlns:p15="http://schemas.microsoft.com/office/powerpoint/2012/main">
        <p15:guide id="1" orient="horz" pos="74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Revers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FA2923-DF06-E642-A840-CF51EA05DCD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F6330EE0-A3A4-404C-BE36-1D21E56829DD}"/>
              </a:ext>
            </a:extLst>
          </p:cNvPr>
          <p:cNvCxnSpPr>
            <a:cxnSpLocks/>
          </p:cNvCxnSpPr>
          <p:nvPr userDrawn="1"/>
        </p:nvCxnSpPr>
        <p:spPr>
          <a:xfrm>
            <a:off x="838200" y="905188"/>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3">
            <a:extLst>
              <a:ext uri="{FF2B5EF4-FFF2-40B4-BE49-F238E27FC236}">
                <a16:creationId xmlns:a16="http://schemas.microsoft.com/office/drawing/2014/main" id="{EFEE9A97-2494-4D42-A198-5CD008995BB2}"/>
              </a:ext>
            </a:extLst>
          </p:cNvPr>
          <p:cNvSpPr>
            <a:spLocks noGrp="1"/>
          </p:cNvSpPr>
          <p:nvPr>
            <p:ph type="title"/>
          </p:nvPr>
        </p:nvSpPr>
        <p:spPr>
          <a:xfrm>
            <a:off x="838200" y="365125"/>
            <a:ext cx="10515600" cy="538124"/>
          </a:xfrm>
        </p:spPr>
        <p:txBody>
          <a:bodyPr/>
          <a:lstStyle>
            <a:lvl1pPr>
              <a:defRPr>
                <a:solidFill>
                  <a:schemeClr val="bg1"/>
                </a:solidFill>
              </a:defRPr>
            </a:lvl1pPr>
          </a:lstStyle>
          <a:p>
            <a:r>
              <a:rPr lang="en-US"/>
              <a:t>Click to edit Master title style</a:t>
            </a:r>
            <a:endParaRPr lang="en-US" dirty="0"/>
          </a:p>
        </p:txBody>
      </p:sp>
      <p:sp>
        <p:nvSpPr>
          <p:cNvPr id="22" name="Content Placeholder 17">
            <a:extLst>
              <a:ext uri="{FF2B5EF4-FFF2-40B4-BE49-F238E27FC236}">
                <a16:creationId xmlns:a16="http://schemas.microsoft.com/office/drawing/2014/main" id="{A006C030-DF1F-7A4C-9591-0722649053EE}"/>
              </a:ext>
            </a:extLst>
          </p:cNvPr>
          <p:cNvSpPr>
            <a:spLocks noGrp="1"/>
          </p:cNvSpPr>
          <p:nvPr>
            <p:ph sz="quarter" idx="13"/>
          </p:nvPr>
        </p:nvSpPr>
        <p:spPr>
          <a:xfrm>
            <a:off x="838200" y="1182029"/>
            <a:ext cx="10515600" cy="49901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39868921-D79E-014F-BDD8-D0D95E5E86C2}"/>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solidFill>
                <a:schemeClr val="bg1"/>
              </a:solidFill>
            </a:endParaRPr>
          </a:p>
        </p:txBody>
      </p:sp>
      <p:pic>
        <p:nvPicPr>
          <p:cNvPr id="12" name="Picture 11">
            <a:extLst>
              <a:ext uri="{FF2B5EF4-FFF2-40B4-BE49-F238E27FC236}">
                <a16:creationId xmlns:a16="http://schemas.microsoft.com/office/drawing/2014/main" id="{65137E4D-610F-7143-8918-2ADBED558B8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202248" y="6392660"/>
            <a:ext cx="1243119" cy="253228"/>
          </a:xfrm>
          <a:prstGeom prst="rect">
            <a:avLst/>
          </a:prstGeom>
        </p:spPr>
      </p:pic>
    </p:spTree>
    <p:extLst>
      <p:ext uri="{BB962C8B-B14F-4D97-AF65-F5344CB8AC3E}">
        <p14:creationId xmlns:p14="http://schemas.microsoft.com/office/powerpoint/2010/main" val="421951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EA5066-6E8B-0C47-A85C-B5F7C3137F6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10" name="Title 16">
            <a:extLst>
              <a:ext uri="{FF2B5EF4-FFF2-40B4-BE49-F238E27FC236}">
                <a16:creationId xmlns:a16="http://schemas.microsoft.com/office/drawing/2014/main" id="{F6CD0FC6-C90D-8B47-9F58-D1A726FDB0A2}"/>
              </a:ext>
            </a:extLst>
          </p:cNvPr>
          <p:cNvSpPr>
            <a:spLocks noGrp="1"/>
          </p:cNvSpPr>
          <p:nvPr>
            <p:ph type="title"/>
          </p:nvPr>
        </p:nvSpPr>
        <p:spPr>
          <a:xfrm>
            <a:off x="211876" y="228025"/>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solidFill>
            <a:schemeClr val="accent1"/>
          </a:solidFill>
        </p:spPr>
        <p:txBody>
          <a:bodyPr wrap="square" lIns="731520" tIns="91440">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9876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3" name="Title 16">
            <a:extLst>
              <a:ext uri="{FF2B5EF4-FFF2-40B4-BE49-F238E27FC236}">
                <a16:creationId xmlns:a16="http://schemas.microsoft.com/office/drawing/2014/main" id="{E8556077-A086-CB48-BBCB-7FB01D794DDE}"/>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4" name="Title 3">
            <a:extLst>
              <a:ext uri="{FF2B5EF4-FFF2-40B4-BE49-F238E27FC236}">
                <a16:creationId xmlns:a16="http://schemas.microsoft.com/office/drawing/2014/main" id="{7C753113-08C9-A44A-98ED-92E73B987C49}"/>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sp>
        <p:nvSpPr>
          <p:cNvPr id="19" name="Content Placeholder 17">
            <a:extLst>
              <a:ext uri="{FF2B5EF4-FFF2-40B4-BE49-F238E27FC236}">
                <a16:creationId xmlns:a16="http://schemas.microsoft.com/office/drawing/2014/main" id="{61FA039C-8A36-9A48-B005-A67A4D8EFD7F}"/>
              </a:ext>
            </a:extLst>
          </p:cNvPr>
          <p:cNvSpPr>
            <a:spLocks noGrp="1"/>
          </p:cNvSpPr>
          <p:nvPr>
            <p:ph sz="quarter" idx="13"/>
          </p:nvPr>
        </p:nvSpPr>
        <p:spPr>
          <a:xfrm>
            <a:off x="838200" y="1254512"/>
            <a:ext cx="10515600" cy="4917682"/>
          </a:xfrm>
          <a:prstGeom prst="rect">
            <a:avLst/>
          </a:prstGeom>
        </p:spPr>
        <p:txBody>
          <a:bodyPr/>
          <a:lstStyle>
            <a:lvl1pPr>
              <a:lnSpc>
                <a:spcPct val="110000"/>
              </a:lnSpc>
              <a:defRPr b="0" i="0">
                <a:latin typeface="Source Serif Pro Light" panose="02040303050405020204" pitchFamily="18" charset="0"/>
                <a:ea typeface="Source Serif Pro Light" panose="02040303050405020204" pitchFamily="18" charset="0"/>
              </a:defRPr>
            </a:lvl1pPr>
            <a:lvl2pPr>
              <a:spcAft>
                <a:spcPts val="600"/>
              </a:spcAft>
              <a:defRPr b="0" i="0">
                <a:latin typeface="Source Serif Pro Light" panose="02040303050405020204" pitchFamily="18" charset="0"/>
                <a:ea typeface="Source Serif Pro Light" panose="02040303050405020204" pitchFamily="18" charset="0"/>
              </a:defRPr>
            </a:lvl2pPr>
            <a:lvl3pPr>
              <a:spcAft>
                <a:spcPts val="600"/>
              </a:spcAft>
              <a:defRPr b="0" i="0">
                <a:latin typeface="Source Serif Pro Light" panose="02040303050405020204" pitchFamily="18" charset="0"/>
                <a:ea typeface="Source Serif Pro Light" panose="02040303050405020204" pitchFamily="18" charset="0"/>
              </a:defRPr>
            </a:lvl3pPr>
            <a:lvl4pPr>
              <a:spcAft>
                <a:spcPts val="600"/>
              </a:spcAft>
              <a:defRPr b="0" i="0">
                <a:latin typeface="Source Serif Pro Light" panose="02040303050405020204" pitchFamily="18" charset="0"/>
                <a:ea typeface="Source Serif Pro Light" panose="02040303050405020204" pitchFamily="18" charset="0"/>
              </a:defRPr>
            </a:lvl4pPr>
            <a:lvl5pPr>
              <a:spcAft>
                <a:spcPts val="600"/>
              </a:spcAft>
              <a:defRPr b="0" i="0">
                <a:latin typeface="Source Serif Pro Light" panose="02040303050405020204" pitchFamily="18" charset="0"/>
                <a:ea typeface="Source Serif Pro Light" panose="0204030305040502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4FCFBED5-76EF-B84B-833B-24F113FC1186}"/>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pic>
        <p:nvPicPr>
          <p:cNvPr id="16" name="Picture 15" descr="Graphical user interface, application&#10;&#10;Description automatically generated">
            <a:extLst>
              <a:ext uri="{FF2B5EF4-FFF2-40B4-BE49-F238E27FC236}">
                <a16:creationId xmlns:a16="http://schemas.microsoft.com/office/drawing/2014/main" id="{E9168B92-B479-7247-95C4-2F59153499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4233635031"/>
      </p:ext>
    </p:extLst>
  </p:cSld>
  <p:clrMapOvr>
    <a:masterClrMapping/>
  </p:clrMapOvr>
  <p:extLst>
    <p:ext uri="{DCECCB84-F9BA-43D5-87BE-67443E8EF086}">
      <p15:sldGuideLst xmlns:p15="http://schemas.microsoft.com/office/powerpoint/2012/main">
        <p15:guide id="3" orient="horz" pos="744" userDrawn="1">
          <p15:clr>
            <a:srgbClr val="FBAE40"/>
          </p15:clr>
        </p15:guide>
        <p15:guide id="4"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6D6312C-D6B7-E74A-BE0A-C0CFB86D3366}"/>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08011A4-B68B-FB47-A30E-72E2C8E12A8F}"/>
              </a:ext>
            </a:extLst>
          </p:cNvPr>
          <p:cNvSpPr/>
          <p:nvPr/>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63F9048-DD20-F84D-837D-F42F51F7C315}"/>
              </a:ext>
            </a:extLst>
          </p:cNvPr>
          <p:cNvSpPr>
            <a:spLocks noGrp="1"/>
          </p:cNvSpPr>
          <p:nvPr>
            <p:ph type="title"/>
          </p:nvPr>
        </p:nvSpPr>
        <p:spPr>
          <a:xfrm>
            <a:off x="831850" y="1709738"/>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9F8DDC-CB36-E548-B287-B89A05B110A6}"/>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bg1"/>
                </a:solidFill>
                <a:latin typeface="WORK SANS LIGHT ROMA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A5E56A3-2725-3540-A664-E6ABAE3818E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9758" y="612025"/>
            <a:ext cx="2223882" cy="453013"/>
          </a:xfrm>
          <a:prstGeom prst="rect">
            <a:avLst/>
          </a:prstGeom>
        </p:spPr>
      </p:pic>
    </p:spTree>
    <p:extLst>
      <p:ext uri="{BB962C8B-B14F-4D97-AF65-F5344CB8AC3E}">
        <p14:creationId xmlns:p14="http://schemas.microsoft.com/office/powerpoint/2010/main" val="2312845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ing/Closin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D65BC16-6916-AA4E-AC7D-1371FCAE2EDE}"/>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E4DF7B5A-5694-7A4D-A58A-95B61B26847E}"/>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F31D7EEB-5A65-A042-AD9B-AD683849A0FF}"/>
              </a:ext>
            </a:extLst>
          </p:cNvPr>
          <p:cNvPicPr>
            <a:picLocks noChangeAspect="1"/>
          </p:cNvPicPr>
          <p:nvPr userDrawn="1"/>
        </p:nvPicPr>
        <p:blipFill>
          <a:blip r:embed="rId2"/>
          <a:srcRect/>
          <a:stretch/>
        </p:blipFill>
        <p:spPr>
          <a:xfrm>
            <a:off x="3599798" y="2920514"/>
            <a:ext cx="4992403" cy="1016971"/>
          </a:xfrm>
          <a:prstGeom prst="rect">
            <a:avLst/>
          </a:prstGeom>
        </p:spPr>
      </p:pic>
    </p:spTree>
    <p:extLst>
      <p:ext uri="{BB962C8B-B14F-4D97-AF65-F5344CB8AC3E}">
        <p14:creationId xmlns:p14="http://schemas.microsoft.com/office/powerpoint/2010/main" val="39296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44A441A1-0642-EE41-A7A8-57CF58694911}"/>
              </a:ext>
            </a:extLst>
          </p:cNvPr>
          <p:cNvSpPr>
            <a:spLocks noGrp="1"/>
          </p:cNvSpPr>
          <p:nvPr>
            <p:ph sz="half" idx="1"/>
          </p:nvPr>
        </p:nvSpPr>
        <p:spPr>
          <a:xfrm>
            <a:off x="838200" y="1254511"/>
            <a:ext cx="5181600" cy="492245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a:extLst>
              <a:ext uri="{FF2B5EF4-FFF2-40B4-BE49-F238E27FC236}">
                <a16:creationId xmlns:a16="http://schemas.microsoft.com/office/drawing/2014/main" id="{C3079827-8E81-F54C-807B-70903DF0A48B}"/>
              </a:ext>
            </a:extLst>
          </p:cNvPr>
          <p:cNvSpPr>
            <a:spLocks noGrp="1"/>
          </p:cNvSpPr>
          <p:nvPr>
            <p:ph sz="half" idx="2"/>
          </p:nvPr>
        </p:nvSpPr>
        <p:spPr>
          <a:xfrm>
            <a:off x="6172200" y="1254511"/>
            <a:ext cx="5181600" cy="4922452"/>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63BAF38A-AFC6-C64D-A998-1847E9F9D6B0}"/>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5" name="Title 16">
            <a:extLst>
              <a:ext uri="{FF2B5EF4-FFF2-40B4-BE49-F238E27FC236}">
                <a16:creationId xmlns:a16="http://schemas.microsoft.com/office/drawing/2014/main" id="{ED5BE28B-1B97-9249-B9AC-3886F0731FA0}"/>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6" name="Title 3">
            <a:extLst>
              <a:ext uri="{FF2B5EF4-FFF2-40B4-BE49-F238E27FC236}">
                <a16:creationId xmlns:a16="http://schemas.microsoft.com/office/drawing/2014/main" id="{BF5B2D74-EC20-2F4F-915F-892098474317}"/>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21" name="Picture 20" descr="Graphical user interface, application&#10;&#10;Description automatically generated">
            <a:extLst>
              <a:ext uri="{FF2B5EF4-FFF2-40B4-BE49-F238E27FC236}">
                <a16:creationId xmlns:a16="http://schemas.microsoft.com/office/drawing/2014/main" id="{310BA7EC-A109-F74A-95C8-93EC7EB077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84014711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C37D47-96B9-BE46-9A25-818AF9AF985E}"/>
              </a:ext>
            </a:extLst>
          </p:cNvPr>
          <p:cNvSpPr>
            <a:spLocks noGrp="1"/>
          </p:cNvSpPr>
          <p:nvPr>
            <p:ph type="body" idx="1"/>
          </p:nvPr>
        </p:nvSpPr>
        <p:spPr>
          <a:xfrm>
            <a:off x="839788" y="1252218"/>
            <a:ext cx="5157787" cy="555029"/>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B0F803-672B-DE40-AF38-61A6C2DC8900}"/>
              </a:ext>
            </a:extLst>
          </p:cNvPr>
          <p:cNvSpPr>
            <a:spLocks noGrp="1"/>
          </p:cNvSpPr>
          <p:nvPr>
            <p:ph sz="half" idx="2"/>
          </p:nvPr>
        </p:nvSpPr>
        <p:spPr>
          <a:xfrm>
            <a:off x="839788" y="1928073"/>
            <a:ext cx="5157787" cy="419276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BCEE9B5-03C7-0848-BEF1-FFB1CE342442}"/>
              </a:ext>
            </a:extLst>
          </p:cNvPr>
          <p:cNvSpPr>
            <a:spLocks noGrp="1"/>
          </p:cNvSpPr>
          <p:nvPr>
            <p:ph type="body" sz="quarter" idx="3"/>
          </p:nvPr>
        </p:nvSpPr>
        <p:spPr>
          <a:xfrm>
            <a:off x="6172200" y="1252218"/>
            <a:ext cx="5183188" cy="555029"/>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E444F2-91EA-EF46-A4AD-BD595C89822E}"/>
              </a:ext>
            </a:extLst>
          </p:cNvPr>
          <p:cNvSpPr>
            <a:spLocks noGrp="1"/>
          </p:cNvSpPr>
          <p:nvPr>
            <p:ph sz="quarter" idx="4"/>
          </p:nvPr>
        </p:nvSpPr>
        <p:spPr>
          <a:xfrm>
            <a:off x="6172200" y="1928073"/>
            <a:ext cx="5183188" cy="419276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EC2BE292-2C95-D24A-939F-BE033F119ED6}"/>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8" name="Title 16">
            <a:extLst>
              <a:ext uri="{FF2B5EF4-FFF2-40B4-BE49-F238E27FC236}">
                <a16:creationId xmlns:a16="http://schemas.microsoft.com/office/drawing/2014/main" id="{F098D308-92DF-7B48-9A03-D24195178B3E}"/>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9" name="Title 3">
            <a:extLst>
              <a:ext uri="{FF2B5EF4-FFF2-40B4-BE49-F238E27FC236}">
                <a16:creationId xmlns:a16="http://schemas.microsoft.com/office/drawing/2014/main" id="{75580400-A887-6840-9F63-447C768D4B1A}"/>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21" name="Picture 20" descr="Graphical user interface, application&#10;&#10;Description automatically generated">
            <a:extLst>
              <a:ext uri="{FF2B5EF4-FFF2-40B4-BE49-F238E27FC236}">
                <a16:creationId xmlns:a16="http://schemas.microsoft.com/office/drawing/2014/main" id="{21A24570-B540-5049-9A75-4FC48A8705A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141188292"/>
      </p:ext>
    </p:extLst>
  </p:cSld>
  <p:clrMapOvr>
    <a:masterClrMapping/>
  </p:clrMapOvr>
  <p:extLst>
    <p:ext uri="{DCECCB84-F9BA-43D5-87BE-67443E8EF086}">
      <p15:sldGuideLst xmlns:p15="http://schemas.microsoft.com/office/powerpoint/2012/main">
        <p15:guide id="3" orient="horz" pos="744">
          <p15:clr>
            <a:srgbClr val="FBAE40"/>
          </p15:clr>
        </p15:guide>
        <p15:guide id="4"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07B9BB-B77E-ED43-90DF-4144DC4FF009}"/>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4" name="Title 16">
            <a:extLst>
              <a:ext uri="{FF2B5EF4-FFF2-40B4-BE49-F238E27FC236}">
                <a16:creationId xmlns:a16="http://schemas.microsoft.com/office/drawing/2014/main" id="{47A161EB-D77D-074D-B651-F219588BD3E8}"/>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5" name="Title 3">
            <a:extLst>
              <a:ext uri="{FF2B5EF4-FFF2-40B4-BE49-F238E27FC236}">
                <a16:creationId xmlns:a16="http://schemas.microsoft.com/office/drawing/2014/main" id="{81319E99-F7DB-5B4A-A878-FFE421FF70FB}"/>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17" name="Picture 16" descr="Graphical user interface, application&#10;&#10;Description automatically generated">
            <a:extLst>
              <a:ext uri="{FF2B5EF4-FFF2-40B4-BE49-F238E27FC236}">
                <a16:creationId xmlns:a16="http://schemas.microsoft.com/office/drawing/2014/main" id="{3C77823F-5E95-0743-9D7B-1FD4CD1059D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188178903"/>
      </p:ext>
    </p:extLst>
  </p:cSld>
  <p:clrMapOvr>
    <a:masterClrMapping/>
  </p:clrMapOvr>
  <p:extLst>
    <p:ext uri="{DCECCB84-F9BA-43D5-87BE-67443E8EF086}">
      <p15:sldGuideLst xmlns:p15="http://schemas.microsoft.com/office/powerpoint/2012/main">
        <p15:guide id="3" orient="horz" pos="792">
          <p15:clr>
            <a:srgbClr val="FBAE40"/>
          </p15:clr>
        </p15:guide>
        <p15:guide id="4"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659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5C07F4A-0C9D-7E45-AC1E-0434BF8284B9}"/>
              </a:ext>
            </a:extLst>
          </p:cNvPr>
          <p:cNvSpPr>
            <a:spLocks noGrp="1"/>
          </p:cNvSpPr>
          <p:nvPr>
            <p:ph type="body" orient="vert" idx="1"/>
          </p:nvPr>
        </p:nvSpPr>
        <p:spPr>
          <a:xfrm>
            <a:off x="838200" y="1254511"/>
            <a:ext cx="10515600" cy="4922451"/>
          </a:xfrm>
          <a:prstGeom prst="rect">
            <a:avLst/>
          </a:prstGeom>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F19D5EA-A5B6-1E45-B18E-AC06C66BEF2B}"/>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4" name="Title 16">
            <a:extLst>
              <a:ext uri="{FF2B5EF4-FFF2-40B4-BE49-F238E27FC236}">
                <a16:creationId xmlns:a16="http://schemas.microsoft.com/office/drawing/2014/main" id="{32801959-2E8D-574D-914E-E39B1D7CB123}"/>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5" name="Title 3">
            <a:extLst>
              <a:ext uri="{FF2B5EF4-FFF2-40B4-BE49-F238E27FC236}">
                <a16:creationId xmlns:a16="http://schemas.microsoft.com/office/drawing/2014/main" id="{E3F7369C-8BFC-9742-8CF4-216BFAC902F1}"/>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18" name="Picture 17" descr="Graphical user interface, application&#10;&#10;Description automatically generated">
            <a:extLst>
              <a:ext uri="{FF2B5EF4-FFF2-40B4-BE49-F238E27FC236}">
                <a16:creationId xmlns:a16="http://schemas.microsoft.com/office/drawing/2014/main" id="{A15448C2-C220-6044-9C00-5046E81C05A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134066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and Element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C2EEED-E6FF-A148-A273-4FD4A350C74C}"/>
              </a:ext>
            </a:extLst>
          </p:cNvPr>
          <p:cNvSpPr/>
          <p:nvPr/>
        </p:nvSpPr>
        <p:spPr>
          <a:xfrm>
            <a:off x="837554" y="1802819"/>
            <a:ext cx="3929592" cy="20643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3CFB2EC-A797-A04D-9D4B-8E324CD15E4C}"/>
              </a:ext>
            </a:extLst>
          </p:cNvPr>
          <p:cNvPicPr>
            <a:picLocks noChangeAspect="1"/>
          </p:cNvPicPr>
          <p:nvPr/>
        </p:nvPicPr>
        <p:blipFill>
          <a:blip r:embed="rId2"/>
          <a:stretch>
            <a:fillRect/>
          </a:stretch>
        </p:blipFill>
        <p:spPr>
          <a:xfrm>
            <a:off x="5016731" y="5454988"/>
            <a:ext cx="5885982" cy="663056"/>
          </a:xfrm>
          <a:prstGeom prst="rect">
            <a:avLst/>
          </a:prstGeom>
        </p:spPr>
      </p:pic>
      <p:pic>
        <p:nvPicPr>
          <p:cNvPr id="9" name="Picture 8">
            <a:extLst>
              <a:ext uri="{FF2B5EF4-FFF2-40B4-BE49-F238E27FC236}">
                <a16:creationId xmlns:a16="http://schemas.microsoft.com/office/drawing/2014/main" id="{01C48651-F79F-0D41-A1A4-A14FF977ECED}"/>
              </a:ext>
            </a:extLst>
          </p:cNvPr>
          <p:cNvPicPr>
            <a:picLocks noChangeAspect="1"/>
          </p:cNvPicPr>
          <p:nvPr/>
        </p:nvPicPr>
        <p:blipFill>
          <a:blip r:embed="rId3"/>
          <a:stretch>
            <a:fillRect/>
          </a:stretch>
        </p:blipFill>
        <p:spPr>
          <a:xfrm>
            <a:off x="5051498" y="4385519"/>
            <a:ext cx="5885985" cy="689971"/>
          </a:xfrm>
          <a:prstGeom prst="rect">
            <a:avLst/>
          </a:prstGeom>
        </p:spPr>
      </p:pic>
      <p:sp>
        <p:nvSpPr>
          <p:cNvPr id="3" name="Freeform 2">
            <a:extLst>
              <a:ext uri="{FF2B5EF4-FFF2-40B4-BE49-F238E27FC236}">
                <a16:creationId xmlns:a16="http://schemas.microsoft.com/office/drawing/2014/main" id="{41A3BAC6-87A5-2B4F-B841-E58AEA7EE3ED}"/>
              </a:ext>
            </a:extLst>
          </p:cNvPr>
          <p:cNvSpPr/>
          <p:nvPr/>
        </p:nvSpPr>
        <p:spPr>
          <a:xfrm>
            <a:off x="838200" y="5356219"/>
            <a:ext cx="1494925" cy="820276"/>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A8E7DF59-83D6-4D42-89B3-DBF16C17ED2E}"/>
              </a:ext>
            </a:extLst>
          </p:cNvPr>
          <p:cNvSpPr/>
          <p:nvPr/>
        </p:nvSpPr>
        <p:spPr>
          <a:xfrm>
            <a:off x="5690573"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DBC41571-228C-424E-B7AD-EA9E3740DF0C}"/>
              </a:ext>
            </a:extLst>
          </p:cNvPr>
          <p:cNvSpPr/>
          <p:nvPr/>
        </p:nvSpPr>
        <p:spPr>
          <a:xfrm>
            <a:off x="6564461"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54F730D7-131A-8540-B910-9532584DB068}"/>
              </a:ext>
            </a:extLst>
          </p:cNvPr>
          <p:cNvSpPr/>
          <p:nvPr/>
        </p:nvSpPr>
        <p:spPr>
          <a:xfrm>
            <a:off x="7438349"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AF329D3E-3907-9E4D-9E17-EAEA0FA52B55}"/>
              </a:ext>
            </a:extLst>
          </p:cNvPr>
          <p:cNvSpPr/>
          <p:nvPr/>
        </p:nvSpPr>
        <p:spPr>
          <a:xfrm>
            <a:off x="8312237" y="2133612"/>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3D0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5231FA39-9EE1-2542-A60F-64CB36568CAB}"/>
              </a:ext>
            </a:extLst>
          </p:cNvPr>
          <p:cNvSpPr/>
          <p:nvPr/>
        </p:nvSpPr>
        <p:spPr>
          <a:xfrm>
            <a:off x="6564461"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110C7D6E-C4CD-C840-AAD8-8F396EF64FD1}"/>
              </a:ext>
            </a:extLst>
          </p:cNvPr>
          <p:cNvSpPr/>
          <p:nvPr/>
        </p:nvSpPr>
        <p:spPr>
          <a:xfrm>
            <a:off x="7438349"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988E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F8828E31-044C-B941-AC37-4D363E2B73AE}"/>
              </a:ext>
            </a:extLst>
          </p:cNvPr>
          <p:cNvSpPr/>
          <p:nvPr/>
        </p:nvSpPr>
        <p:spPr>
          <a:xfrm>
            <a:off x="8312237" y="2891754"/>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 name="Group 3">
            <a:extLst>
              <a:ext uri="{FF2B5EF4-FFF2-40B4-BE49-F238E27FC236}">
                <a16:creationId xmlns:a16="http://schemas.microsoft.com/office/drawing/2014/main" id="{06E953F9-ECB2-E04E-A448-4EB76B784E2B}"/>
              </a:ext>
            </a:extLst>
          </p:cNvPr>
          <p:cNvGrpSpPr/>
          <p:nvPr/>
        </p:nvGrpSpPr>
        <p:grpSpPr>
          <a:xfrm>
            <a:off x="9646926" y="2133613"/>
            <a:ext cx="1059255" cy="1285914"/>
            <a:chOff x="8854926" y="1894905"/>
            <a:chExt cx="2238510" cy="2717505"/>
          </a:xfrm>
        </p:grpSpPr>
        <p:sp>
          <p:nvSpPr>
            <p:cNvPr id="19" name="Freeform 18">
              <a:extLst>
                <a:ext uri="{FF2B5EF4-FFF2-40B4-BE49-F238E27FC236}">
                  <a16:creationId xmlns:a16="http://schemas.microsoft.com/office/drawing/2014/main" id="{FEB0AE51-D7DD-8B4E-A58F-9F82D5788EDF}"/>
                </a:ext>
              </a:extLst>
            </p:cNvPr>
            <p:cNvSpPr/>
            <p:nvPr/>
          </p:nvSpPr>
          <p:spPr>
            <a:xfrm>
              <a:off x="8854926"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BA7B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F8985C42-2DF4-124A-8BFB-E59F9A4CFD76}"/>
                </a:ext>
              </a:extLst>
            </p:cNvPr>
            <p:cNvSpPr/>
            <p:nvPr/>
          </p:nvSpPr>
          <p:spPr>
            <a:xfrm>
              <a:off x="9728814"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8A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9536B83E-2317-E242-9CCD-7B75B38F2C19}"/>
                </a:ext>
              </a:extLst>
            </p:cNvPr>
            <p:cNvSpPr/>
            <p:nvPr/>
          </p:nvSpPr>
          <p:spPr>
            <a:xfrm>
              <a:off x="10602704" y="1894905"/>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DC6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DC0080AB-381E-0F44-BA91-F401511B907D}"/>
                </a:ext>
              </a:extLst>
            </p:cNvPr>
            <p:cNvSpPr/>
            <p:nvPr/>
          </p:nvSpPr>
          <p:spPr>
            <a:xfrm>
              <a:off x="8874480" y="4156445"/>
              <a:ext cx="455965" cy="455965"/>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6A1A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23">
              <a:extLst>
                <a:ext uri="{FF2B5EF4-FFF2-40B4-BE49-F238E27FC236}">
                  <a16:creationId xmlns:a16="http://schemas.microsoft.com/office/drawing/2014/main" id="{4ADE4AD5-63F8-7A46-A899-D2F165BFB9F7}"/>
                </a:ext>
              </a:extLst>
            </p:cNvPr>
            <p:cNvSpPr/>
            <p:nvPr/>
          </p:nvSpPr>
          <p:spPr>
            <a:xfrm>
              <a:off x="9763584" y="4147043"/>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B6601931-EB5D-D144-AF6A-AA6677DFCACC}"/>
                </a:ext>
              </a:extLst>
            </p:cNvPr>
            <p:cNvSpPr/>
            <p:nvPr/>
          </p:nvSpPr>
          <p:spPr>
            <a:xfrm>
              <a:off x="10637472" y="4147043"/>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E94F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25">
              <a:extLst>
                <a:ext uri="{FF2B5EF4-FFF2-40B4-BE49-F238E27FC236}">
                  <a16:creationId xmlns:a16="http://schemas.microsoft.com/office/drawing/2014/main" id="{A2EA4A57-0BF6-A944-B69A-B51863706B35}"/>
                </a:ext>
              </a:extLst>
            </p:cNvPr>
            <p:cNvSpPr/>
            <p:nvPr/>
          </p:nvSpPr>
          <p:spPr>
            <a:xfrm>
              <a:off x="8854926"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A7F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26">
              <a:extLst>
                <a:ext uri="{FF2B5EF4-FFF2-40B4-BE49-F238E27FC236}">
                  <a16:creationId xmlns:a16="http://schemas.microsoft.com/office/drawing/2014/main" id="{2CF7987B-AE94-6642-81ED-A147709B65EB}"/>
                </a:ext>
              </a:extLst>
            </p:cNvPr>
            <p:cNvSpPr/>
            <p:nvPr/>
          </p:nvSpPr>
          <p:spPr>
            <a:xfrm>
              <a:off x="9728814"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802A9B5C-451D-5440-ACA9-7BCE01D136A0}"/>
                </a:ext>
              </a:extLst>
            </p:cNvPr>
            <p:cNvSpPr/>
            <p:nvPr/>
          </p:nvSpPr>
          <p:spPr>
            <a:xfrm>
              <a:off x="10602704" y="265304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C6E8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31">
              <a:extLst>
                <a:ext uri="{FF2B5EF4-FFF2-40B4-BE49-F238E27FC236}">
                  <a16:creationId xmlns:a16="http://schemas.microsoft.com/office/drawing/2014/main" id="{51607CFA-9CA9-BB48-A55C-0DDB07B8FE9E}"/>
                </a:ext>
              </a:extLst>
            </p:cNvPr>
            <p:cNvSpPr/>
            <p:nvPr/>
          </p:nvSpPr>
          <p:spPr>
            <a:xfrm>
              <a:off x="8854926"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7862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32">
              <a:extLst>
                <a:ext uri="{FF2B5EF4-FFF2-40B4-BE49-F238E27FC236}">
                  <a16:creationId xmlns:a16="http://schemas.microsoft.com/office/drawing/2014/main" id="{7F1AEEFE-17A2-8C46-9721-7C3F94EDDDDA}"/>
                </a:ext>
              </a:extLst>
            </p:cNvPr>
            <p:cNvSpPr/>
            <p:nvPr/>
          </p:nvSpPr>
          <p:spPr>
            <a:xfrm>
              <a:off x="9728814"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EC63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80E699FC-3AC6-7B4C-BB0E-C0FBFB994336}"/>
                </a:ext>
              </a:extLst>
            </p:cNvPr>
            <p:cNvSpPr/>
            <p:nvPr/>
          </p:nvSpPr>
          <p:spPr>
            <a:xfrm>
              <a:off x="10602704" y="3411189"/>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rgbClr val="F3DC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FFEC4DC8-7F1C-4644-AF92-C686E15996AE}"/>
              </a:ext>
            </a:extLst>
          </p:cNvPr>
          <p:cNvSpPr txBox="1"/>
          <p:nvPr/>
        </p:nvSpPr>
        <p:spPr>
          <a:xfrm>
            <a:off x="5016731" y="6082325"/>
            <a:ext cx="6041938" cy="261610"/>
          </a:xfrm>
          <a:prstGeom prst="rect">
            <a:avLst/>
          </a:prstGeom>
          <a:noFill/>
        </p:spPr>
        <p:txBody>
          <a:bodyPr wrap="square" rtlCol="0">
            <a:spAutoFit/>
          </a:bodyPr>
          <a:lstStyle/>
          <a:p>
            <a:r>
              <a:rPr lang="en-US" sz="1100" dirty="0"/>
              <a:t>Work Sans: </a:t>
            </a:r>
            <a:r>
              <a:rPr lang="en-US" sz="1100" dirty="0">
                <a:hlinkClick r:id="rId4"/>
              </a:rPr>
              <a:t>Link</a:t>
            </a:r>
            <a:endParaRPr lang="en-US" sz="1100" dirty="0"/>
          </a:p>
        </p:txBody>
      </p:sp>
      <p:sp>
        <p:nvSpPr>
          <p:cNvPr id="35" name="TextBox 34">
            <a:extLst>
              <a:ext uri="{FF2B5EF4-FFF2-40B4-BE49-F238E27FC236}">
                <a16:creationId xmlns:a16="http://schemas.microsoft.com/office/drawing/2014/main" id="{631AE085-75FE-A743-8BC1-037312CE4EDA}"/>
              </a:ext>
            </a:extLst>
          </p:cNvPr>
          <p:cNvSpPr txBox="1"/>
          <p:nvPr/>
        </p:nvSpPr>
        <p:spPr>
          <a:xfrm>
            <a:off x="5016731" y="4972675"/>
            <a:ext cx="6411952" cy="261610"/>
          </a:xfrm>
          <a:prstGeom prst="rect">
            <a:avLst/>
          </a:prstGeom>
          <a:noFill/>
        </p:spPr>
        <p:txBody>
          <a:bodyPr wrap="square" rtlCol="0">
            <a:spAutoFit/>
          </a:bodyPr>
          <a:lstStyle/>
          <a:p>
            <a:r>
              <a:rPr lang="en-US" sz="1100" dirty="0"/>
              <a:t>Source Sans: </a:t>
            </a:r>
            <a:r>
              <a:rPr lang="en-US" sz="1100" dirty="0">
                <a:hlinkClick r:id="rId5"/>
              </a:rPr>
              <a:t>Link</a:t>
            </a:r>
            <a:endParaRPr lang="en-US" sz="1100" dirty="0"/>
          </a:p>
        </p:txBody>
      </p:sp>
      <p:sp>
        <p:nvSpPr>
          <p:cNvPr id="37" name="TextBox 36">
            <a:extLst>
              <a:ext uri="{FF2B5EF4-FFF2-40B4-BE49-F238E27FC236}">
                <a16:creationId xmlns:a16="http://schemas.microsoft.com/office/drawing/2014/main" id="{00C0B92D-8253-E44F-8CC0-AF49D862321E}"/>
              </a:ext>
            </a:extLst>
          </p:cNvPr>
          <p:cNvSpPr txBox="1"/>
          <p:nvPr userDrawn="1"/>
        </p:nvSpPr>
        <p:spPr>
          <a:xfrm>
            <a:off x="5016731" y="4028860"/>
            <a:ext cx="6041938" cy="261610"/>
          </a:xfrm>
          <a:prstGeom prst="rect">
            <a:avLst/>
          </a:prstGeom>
          <a:noFill/>
        </p:spPr>
        <p:txBody>
          <a:bodyPr wrap="square" rtlCol="0">
            <a:spAutoFit/>
          </a:bodyPr>
          <a:lstStyle/>
          <a:p>
            <a:r>
              <a:rPr lang="en-US" sz="1100" b="0" dirty="0"/>
              <a:t>Typefaces</a:t>
            </a:r>
          </a:p>
        </p:txBody>
      </p:sp>
      <p:sp>
        <p:nvSpPr>
          <p:cNvPr id="38" name="TextBox 37">
            <a:extLst>
              <a:ext uri="{FF2B5EF4-FFF2-40B4-BE49-F238E27FC236}">
                <a16:creationId xmlns:a16="http://schemas.microsoft.com/office/drawing/2014/main" id="{697E01FE-044B-CB4C-9DF3-5D0CF9F4F025}"/>
              </a:ext>
            </a:extLst>
          </p:cNvPr>
          <p:cNvSpPr txBox="1"/>
          <p:nvPr/>
        </p:nvSpPr>
        <p:spPr>
          <a:xfrm>
            <a:off x="5016731" y="1274509"/>
            <a:ext cx="6041938" cy="261610"/>
          </a:xfrm>
          <a:prstGeom prst="rect">
            <a:avLst/>
          </a:prstGeom>
          <a:noFill/>
        </p:spPr>
        <p:txBody>
          <a:bodyPr wrap="square" rtlCol="0">
            <a:spAutoFit/>
          </a:bodyPr>
          <a:lstStyle/>
          <a:p>
            <a:r>
              <a:rPr lang="en-US" sz="1100" b="0" dirty="0"/>
              <a:t>Colors</a:t>
            </a:r>
          </a:p>
        </p:txBody>
      </p:sp>
      <p:cxnSp>
        <p:nvCxnSpPr>
          <p:cNvPr id="40" name="Straight Connector 39">
            <a:extLst>
              <a:ext uri="{FF2B5EF4-FFF2-40B4-BE49-F238E27FC236}">
                <a16:creationId xmlns:a16="http://schemas.microsoft.com/office/drawing/2014/main" id="{37163FFA-8C11-574C-B24B-54E97C722478}"/>
              </a:ext>
            </a:extLst>
          </p:cNvPr>
          <p:cNvCxnSpPr>
            <a:cxnSpLocks/>
          </p:cNvCxnSpPr>
          <p:nvPr/>
        </p:nvCxnSpPr>
        <p:spPr>
          <a:xfrm>
            <a:off x="5112834" y="1574261"/>
            <a:ext cx="62409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5BD9A56-4A60-9049-AED5-D9BEA77A31CF}"/>
              </a:ext>
            </a:extLst>
          </p:cNvPr>
          <p:cNvCxnSpPr>
            <a:cxnSpLocks/>
          </p:cNvCxnSpPr>
          <p:nvPr userDrawn="1"/>
        </p:nvCxnSpPr>
        <p:spPr>
          <a:xfrm>
            <a:off x="5112834" y="4345338"/>
            <a:ext cx="6240966"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D3A3636-7713-0446-ACF3-99B3DE810A58}"/>
              </a:ext>
            </a:extLst>
          </p:cNvPr>
          <p:cNvSpPr txBox="1"/>
          <p:nvPr/>
        </p:nvSpPr>
        <p:spPr>
          <a:xfrm>
            <a:off x="723512" y="1274509"/>
            <a:ext cx="4082664" cy="261610"/>
          </a:xfrm>
          <a:prstGeom prst="rect">
            <a:avLst/>
          </a:prstGeom>
          <a:noFill/>
        </p:spPr>
        <p:txBody>
          <a:bodyPr wrap="square" rtlCol="0">
            <a:spAutoFit/>
          </a:bodyPr>
          <a:lstStyle/>
          <a:p>
            <a:r>
              <a:rPr lang="en-US" sz="1100" b="0" dirty="0">
                <a:latin typeface="+mn-lt"/>
              </a:rPr>
              <a:t>Logos</a:t>
            </a:r>
          </a:p>
        </p:txBody>
      </p:sp>
      <p:cxnSp>
        <p:nvCxnSpPr>
          <p:cNvPr id="45" name="Straight Connector 44">
            <a:extLst>
              <a:ext uri="{FF2B5EF4-FFF2-40B4-BE49-F238E27FC236}">
                <a16:creationId xmlns:a16="http://schemas.microsoft.com/office/drawing/2014/main" id="{A43EEBF1-1040-2142-929B-74C8EB3E3734}"/>
              </a:ext>
            </a:extLst>
          </p:cNvPr>
          <p:cNvCxnSpPr>
            <a:cxnSpLocks/>
          </p:cNvCxnSpPr>
          <p:nvPr/>
        </p:nvCxnSpPr>
        <p:spPr>
          <a:xfrm>
            <a:off x="819615" y="1574261"/>
            <a:ext cx="3947531"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9DECCA1-14E5-A840-8B05-0401426A5BED}"/>
              </a:ext>
            </a:extLst>
          </p:cNvPr>
          <p:cNvSpPr txBox="1"/>
          <p:nvPr/>
        </p:nvSpPr>
        <p:spPr>
          <a:xfrm>
            <a:off x="723512" y="4040012"/>
            <a:ext cx="4082664" cy="261610"/>
          </a:xfrm>
          <a:prstGeom prst="rect">
            <a:avLst/>
          </a:prstGeom>
          <a:noFill/>
        </p:spPr>
        <p:txBody>
          <a:bodyPr wrap="square" rtlCol="0">
            <a:spAutoFit/>
          </a:bodyPr>
          <a:lstStyle/>
          <a:p>
            <a:r>
              <a:rPr lang="en-US" sz="1100" b="0" dirty="0"/>
              <a:t>Shapes</a:t>
            </a:r>
          </a:p>
        </p:txBody>
      </p:sp>
      <p:cxnSp>
        <p:nvCxnSpPr>
          <p:cNvPr id="47" name="Straight Connector 46">
            <a:extLst>
              <a:ext uri="{FF2B5EF4-FFF2-40B4-BE49-F238E27FC236}">
                <a16:creationId xmlns:a16="http://schemas.microsoft.com/office/drawing/2014/main" id="{ACB98F43-5533-204C-B912-65ECC9150D0E}"/>
              </a:ext>
            </a:extLst>
          </p:cNvPr>
          <p:cNvCxnSpPr>
            <a:cxnSpLocks/>
          </p:cNvCxnSpPr>
          <p:nvPr/>
        </p:nvCxnSpPr>
        <p:spPr>
          <a:xfrm>
            <a:off x="819615" y="4339764"/>
            <a:ext cx="3947531"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2CC3E955-B2A6-2548-9FD4-8124956BCE07}"/>
              </a:ext>
            </a:extLst>
          </p:cNvPr>
          <p:cNvSpPr/>
          <p:nvPr/>
        </p:nvSpPr>
        <p:spPr>
          <a:xfrm>
            <a:off x="837554" y="4581867"/>
            <a:ext cx="455964" cy="455964"/>
          </a:xfrm>
          <a:custGeom>
            <a:avLst/>
            <a:gdLst>
              <a:gd name="connsiteX0" fmla="*/ 0 w 455964"/>
              <a:gd name="connsiteY0" fmla="*/ 0 h 455964"/>
              <a:gd name="connsiteX1" fmla="*/ 126794 w 455964"/>
              <a:gd name="connsiteY1" fmla="*/ 0 h 455964"/>
              <a:gd name="connsiteX2" fmla="*/ 194999 w 455964"/>
              <a:gd name="connsiteY2" fmla="*/ 0 h 455964"/>
              <a:gd name="connsiteX3" fmla="*/ 329170 w 455964"/>
              <a:gd name="connsiteY3" fmla="*/ 0 h 455964"/>
              <a:gd name="connsiteX4" fmla="*/ 455964 w 455964"/>
              <a:gd name="connsiteY4" fmla="*/ 126794 h 455964"/>
              <a:gd name="connsiteX5" fmla="*/ 455964 w 455964"/>
              <a:gd name="connsiteY5" fmla="*/ 260965 h 455964"/>
              <a:gd name="connsiteX6" fmla="*/ 455964 w 455964"/>
              <a:gd name="connsiteY6" fmla="*/ 329170 h 455964"/>
              <a:gd name="connsiteX7" fmla="*/ 455964 w 455964"/>
              <a:gd name="connsiteY7" fmla="*/ 455964 h 455964"/>
              <a:gd name="connsiteX8" fmla="*/ 329170 w 455964"/>
              <a:gd name="connsiteY8" fmla="*/ 455964 h 455964"/>
              <a:gd name="connsiteX9" fmla="*/ 260965 w 455964"/>
              <a:gd name="connsiteY9" fmla="*/ 455964 h 455964"/>
              <a:gd name="connsiteX10" fmla="*/ 126794 w 455964"/>
              <a:gd name="connsiteY10" fmla="*/ 455964 h 455964"/>
              <a:gd name="connsiteX11" fmla="*/ 0 w 455964"/>
              <a:gd name="connsiteY11" fmla="*/ 329170 h 455964"/>
              <a:gd name="connsiteX12" fmla="*/ 0 w 455964"/>
              <a:gd name="connsiteY12" fmla="*/ 194999 h 455964"/>
              <a:gd name="connsiteX13" fmla="*/ 0 w 455964"/>
              <a:gd name="connsiteY13" fmla="*/ 126794 h 4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 h="455964">
                <a:moveTo>
                  <a:pt x="0" y="0"/>
                </a:moveTo>
                <a:lnTo>
                  <a:pt x="126794" y="0"/>
                </a:lnTo>
                <a:lnTo>
                  <a:pt x="194999" y="0"/>
                </a:lnTo>
                <a:lnTo>
                  <a:pt x="329170" y="0"/>
                </a:lnTo>
                <a:cubicBezTo>
                  <a:pt x="399196" y="0"/>
                  <a:pt x="455964" y="56768"/>
                  <a:pt x="455964" y="126794"/>
                </a:cubicBezTo>
                <a:lnTo>
                  <a:pt x="455964" y="260965"/>
                </a:lnTo>
                <a:lnTo>
                  <a:pt x="455964" y="329170"/>
                </a:lnTo>
                <a:lnTo>
                  <a:pt x="455964" y="455964"/>
                </a:lnTo>
                <a:lnTo>
                  <a:pt x="329170" y="455964"/>
                </a:lnTo>
                <a:lnTo>
                  <a:pt x="260965" y="455964"/>
                </a:lnTo>
                <a:lnTo>
                  <a:pt x="126794" y="455964"/>
                </a:lnTo>
                <a:cubicBezTo>
                  <a:pt x="56768" y="455964"/>
                  <a:pt x="0" y="399196"/>
                  <a:pt x="0" y="329170"/>
                </a:cubicBezTo>
                <a:lnTo>
                  <a:pt x="0" y="194999"/>
                </a:lnTo>
                <a:lnTo>
                  <a:pt x="0" y="1267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TextBox 48">
            <a:extLst>
              <a:ext uri="{FF2B5EF4-FFF2-40B4-BE49-F238E27FC236}">
                <a16:creationId xmlns:a16="http://schemas.microsoft.com/office/drawing/2014/main" id="{52FE8F99-F6B4-9441-8415-9A9FBE15C5F7}"/>
              </a:ext>
            </a:extLst>
          </p:cNvPr>
          <p:cNvSpPr txBox="1"/>
          <p:nvPr/>
        </p:nvSpPr>
        <p:spPr>
          <a:xfrm>
            <a:off x="5614331" y="1800109"/>
            <a:ext cx="3153870" cy="261610"/>
          </a:xfrm>
          <a:prstGeom prst="rect">
            <a:avLst/>
          </a:prstGeom>
          <a:noFill/>
        </p:spPr>
        <p:txBody>
          <a:bodyPr wrap="square" rtlCol="0">
            <a:spAutoFit/>
          </a:bodyPr>
          <a:lstStyle/>
          <a:p>
            <a:r>
              <a:rPr lang="en-US" sz="1100" b="0" dirty="0">
                <a:latin typeface="+mn-lt"/>
              </a:rPr>
              <a:t>Primary</a:t>
            </a:r>
          </a:p>
        </p:txBody>
      </p:sp>
      <p:sp>
        <p:nvSpPr>
          <p:cNvPr id="51" name="TextBox 50">
            <a:extLst>
              <a:ext uri="{FF2B5EF4-FFF2-40B4-BE49-F238E27FC236}">
                <a16:creationId xmlns:a16="http://schemas.microsoft.com/office/drawing/2014/main" id="{033BEFEA-6571-D949-9F24-D48F80856526}"/>
              </a:ext>
            </a:extLst>
          </p:cNvPr>
          <p:cNvSpPr txBox="1"/>
          <p:nvPr/>
        </p:nvSpPr>
        <p:spPr>
          <a:xfrm>
            <a:off x="9545531" y="1800109"/>
            <a:ext cx="1996069" cy="261610"/>
          </a:xfrm>
          <a:prstGeom prst="rect">
            <a:avLst/>
          </a:prstGeom>
          <a:noFill/>
        </p:spPr>
        <p:txBody>
          <a:bodyPr wrap="square" rtlCol="0">
            <a:spAutoFit/>
          </a:bodyPr>
          <a:lstStyle/>
          <a:p>
            <a:r>
              <a:rPr lang="en-US" sz="1100" b="0" dirty="0">
                <a:latin typeface="+mn-lt"/>
              </a:rPr>
              <a:t>Secondary</a:t>
            </a:r>
          </a:p>
        </p:txBody>
      </p:sp>
      <p:sp>
        <p:nvSpPr>
          <p:cNvPr id="52" name="Title 16">
            <a:extLst>
              <a:ext uri="{FF2B5EF4-FFF2-40B4-BE49-F238E27FC236}">
                <a16:creationId xmlns:a16="http://schemas.microsoft.com/office/drawing/2014/main" id="{13F7D5B6-6687-B24F-AE58-2CA54BEDA691}"/>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53" name="Title 3">
            <a:extLst>
              <a:ext uri="{FF2B5EF4-FFF2-40B4-BE49-F238E27FC236}">
                <a16:creationId xmlns:a16="http://schemas.microsoft.com/office/drawing/2014/main" id="{07B6A853-0EE1-0247-B6BB-11C664CB8210}"/>
              </a:ext>
            </a:extLst>
          </p:cNvPr>
          <p:cNvSpPr>
            <a:spLocks noGrp="1"/>
          </p:cNvSpPr>
          <p:nvPr>
            <p:ph type="title" hasCustomPrompt="1"/>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dirty="0"/>
              <a:t>Elements</a:t>
            </a:r>
          </a:p>
        </p:txBody>
      </p:sp>
      <p:pic>
        <p:nvPicPr>
          <p:cNvPr id="54" name="Picture 53">
            <a:extLst>
              <a:ext uri="{FF2B5EF4-FFF2-40B4-BE49-F238E27FC236}">
                <a16:creationId xmlns:a16="http://schemas.microsoft.com/office/drawing/2014/main" id="{798AE52B-2F11-BC41-B917-B823F6460323}"/>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639919" y="2148975"/>
            <a:ext cx="2223882" cy="453013"/>
          </a:xfrm>
          <a:prstGeom prst="rect">
            <a:avLst/>
          </a:prstGeom>
        </p:spPr>
      </p:pic>
      <p:pic>
        <p:nvPicPr>
          <p:cNvPr id="55" name="Picture 54" descr="Graphical user interface, application&#10;&#10;Description automatically generated">
            <a:extLst>
              <a:ext uri="{FF2B5EF4-FFF2-40B4-BE49-F238E27FC236}">
                <a16:creationId xmlns:a16="http://schemas.microsoft.com/office/drawing/2014/main" id="{EE552DB0-0330-D040-983B-618CD892787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l="23569" t="41688" r="22568" b="42194"/>
          <a:stretch/>
        </p:blipFill>
        <p:spPr>
          <a:xfrm>
            <a:off x="1622536" y="3050087"/>
            <a:ext cx="2248111" cy="519841"/>
          </a:xfrm>
          <a:prstGeom prst="rect">
            <a:avLst/>
          </a:prstGeom>
        </p:spPr>
      </p:pic>
    </p:spTree>
    <p:extLst>
      <p:ext uri="{BB962C8B-B14F-4D97-AF65-F5344CB8AC3E}">
        <p14:creationId xmlns:p14="http://schemas.microsoft.com/office/powerpoint/2010/main" val="12528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ff">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07B9BB-B77E-ED43-90DF-4144DC4FF009}"/>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4" name="Title 16">
            <a:extLst>
              <a:ext uri="{FF2B5EF4-FFF2-40B4-BE49-F238E27FC236}">
                <a16:creationId xmlns:a16="http://schemas.microsoft.com/office/drawing/2014/main" id="{47A161EB-D77D-074D-B651-F219588BD3E8}"/>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5" name="Title 3">
            <a:extLst>
              <a:ext uri="{FF2B5EF4-FFF2-40B4-BE49-F238E27FC236}">
                <a16:creationId xmlns:a16="http://schemas.microsoft.com/office/drawing/2014/main" id="{81319E99-F7DB-5B4A-A878-FFE421FF70FB}"/>
              </a:ext>
            </a:extLst>
          </p:cNvPr>
          <p:cNvSpPr>
            <a:spLocks noGrp="1"/>
          </p:cNvSpPr>
          <p:nvPr>
            <p:ph type="title" hasCustomPrompt="1"/>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dirty="0"/>
              <a:t>Your CalHIVE Team</a:t>
            </a:r>
          </a:p>
        </p:txBody>
      </p:sp>
      <p:pic>
        <p:nvPicPr>
          <p:cNvPr id="17" name="Picture 16" descr="Graphical user interface, application&#10;&#10;Description automatically generated">
            <a:extLst>
              <a:ext uri="{FF2B5EF4-FFF2-40B4-BE49-F238E27FC236}">
                <a16:creationId xmlns:a16="http://schemas.microsoft.com/office/drawing/2014/main" id="{3C77823F-5E95-0743-9D7B-1FD4CD1059D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
        <p:nvSpPr>
          <p:cNvPr id="7" name="TextBox 6">
            <a:extLst>
              <a:ext uri="{FF2B5EF4-FFF2-40B4-BE49-F238E27FC236}">
                <a16:creationId xmlns:a16="http://schemas.microsoft.com/office/drawing/2014/main" id="{744E24A5-C998-46B3-A332-02F702A9573C}"/>
              </a:ext>
            </a:extLst>
          </p:cNvPr>
          <p:cNvSpPr txBox="1"/>
          <p:nvPr userDrawn="1"/>
        </p:nvSpPr>
        <p:spPr>
          <a:xfrm>
            <a:off x="2235804" y="1809246"/>
            <a:ext cx="3623324" cy="923330"/>
          </a:xfrm>
          <a:prstGeom prst="rect">
            <a:avLst/>
          </a:prstGeom>
          <a:noFill/>
        </p:spPr>
        <p:txBody>
          <a:bodyPr wrap="square" rtlCol="0">
            <a:spAutoFit/>
          </a:bodyPr>
          <a:lstStyle/>
          <a:p>
            <a:pPr algn="l"/>
            <a:r>
              <a:rPr lang="en-US" sz="1800" dirty="0"/>
              <a:t>Peter Robertson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Director, Insights, Analytics &amp;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Data Manager</a:t>
            </a:r>
            <a:endParaRPr lang="en-US" sz="1200" dirty="0"/>
          </a:p>
          <a:p>
            <a:pPr algn="l"/>
            <a:r>
              <a:rPr lang="en-US" sz="1200" dirty="0">
                <a:hlinkClick r:id="rId3"/>
              </a:rPr>
              <a:t>probertson@pbgh.org</a:t>
            </a:r>
            <a:endParaRPr lang="en-US" sz="1200" dirty="0"/>
          </a:p>
        </p:txBody>
      </p:sp>
      <p:sp>
        <p:nvSpPr>
          <p:cNvPr id="8" name="TextBox 7">
            <a:extLst>
              <a:ext uri="{FF2B5EF4-FFF2-40B4-BE49-F238E27FC236}">
                <a16:creationId xmlns:a16="http://schemas.microsoft.com/office/drawing/2014/main" id="{0B2790A6-B0A8-4D15-BD18-FCBD1BB766C1}"/>
              </a:ext>
            </a:extLst>
          </p:cNvPr>
          <p:cNvSpPr txBox="1"/>
          <p:nvPr userDrawn="1"/>
        </p:nvSpPr>
        <p:spPr>
          <a:xfrm>
            <a:off x="8065446" y="5122831"/>
            <a:ext cx="1936349" cy="738664"/>
          </a:xfrm>
          <a:prstGeom prst="rect">
            <a:avLst/>
          </a:prstGeom>
          <a:noFill/>
        </p:spPr>
        <p:txBody>
          <a:bodyPr wrap="square" rtlCol="0">
            <a:spAutoFit/>
          </a:bodyPr>
          <a:lstStyle/>
          <a:p>
            <a:pPr algn="l"/>
            <a:r>
              <a:rPr lang="en-US" sz="1800" dirty="0"/>
              <a:t>Michael Au</a:t>
            </a:r>
          </a:p>
          <a:p>
            <a:pPr algn="l"/>
            <a:r>
              <a:rPr lang="en-US" sz="1200" dirty="0"/>
              <a:t>Project Manager</a:t>
            </a:r>
          </a:p>
          <a:p>
            <a:pPr algn="l"/>
            <a:r>
              <a:rPr lang="en-US" sz="1200" dirty="0">
                <a:hlinkClick r:id="rId4"/>
              </a:rPr>
              <a:t>mau@pbgh.org</a:t>
            </a:r>
            <a:endParaRPr lang="en-US" sz="1200" dirty="0"/>
          </a:p>
        </p:txBody>
      </p:sp>
      <p:sp>
        <p:nvSpPr>
          <p:cNvPr id="9" name="TextBox 8">
            <a:extLst>
              <a:ext uri="{FF2B5EF4-FFF2-40B4-BE49-F238E27FC236}">
                <a16:creationId xmlns:a16="http://schemas.microsoft.com/office/drawing/2014/main" id="{60D61260-906D-4470-AAF5-063DEE38EEC1}"/>
              </a:ext>
            </a:extLst>
          </p:cNvPr>
          <p:cNvSpPr txBox="1"/>
          <p:nvPr userDrawn="1"/>
        </p:nvSpPr>
        <p:spPr>
          <a:xfrm>
            <a:off x="8065447" y="3512037"/>
            <a:ext cx="2644689" cy="923330"/>
          </a:xfrm>
          <a:prstGeom prst="rect">
            <a:avLst/>
          </a:prstGeom>
          <a:noFill/>
        </p:spPr>
        <p:txBody>
          <a:bodyPr wrap="square" rtlCol="0">
            <a:spAutoFit/>
          </a:bodyPr>
          <a:lstStyle/>
          <a:p>
            <a:pPr algn="l"/>
            <a:r>
              <a:rPr lang="en-US" sz="1800" dirty="0"/>
              <a:t>Erika Lind</a:t>
            </a:r>
          </a:p>
          <a:p>
            <a:pPr algn="l"/>
            <a:r>
              <a:rPr lang="en-US" sz="1200" dirty="0"/>
              <a:t>Administrative &amp; Operations Coordinator</a:t>
            </a:r>
          </a:p>
          <a:p>
            <a:pPr algn="l"/>
            <a:r>
              <a:rPr lang="en-US" sz="1200" dirty="0">
                <a:hlinkClick r:id="rId5"/>
              </a:rPr>
              <a:t>elind@pbgh.org</a:t>
            </a:r>
            <a:endParaRPr lang="en-US" sz="1200" dirty="0"/>
          </a:p>
        </p:txBody>
      </p:sp>
      <p:sp>
        <p:nvSpPr>
          <p:cNvPr id="10" name="TextBox 9">
            <a:extLst>
              <a:ext uri="{FF2B5EF4-FFF2-40B4-BE49-F238E27FC236}">
                <a16:creationId xmlns:a16="http://schemas.microsoft.com/office/drawing/2014/main" id="{DA7BBB5C-8396-4D86-9447-0892896E634F}"/>
              </a:ext>
            </a:extLst>
          </p:cNvPr>
          <p:cNvSpPr txBox="1"/>
          <p:nvPr userDrawn="1"/>
        </p:nvSpPr>
        <p:spPr>
          <a:xfrm>
            <a:off x="8071985" y="1828968"/>
            <a:ext cx="2282609" cy="738664"/>
          </a:xfrm>
          <a:prstGeom prst="rect">
            <a:avLst/>
          </a:prstGeom>
          <a:noFill/>
        </p:spPr>
        <p:txBody>
          <a:bodyPr wrap="square" rtlCol="0">
            <a:spAutoFit/>
          </a:bodyPr>
          <a:lstStyle/>
          <a:p>
            <a:pPr algn="l"/>
            <a:r>
              <a:rPr lang="en-US" sz="1800" dirty="0"/>
              <a:t>Jose Ordonez</a:t>
            </a:r>
          </a:p>
          <a:p>
            <a:pPr algn="l"/>
            <a:r>
              <a:rPr lang="en-US" sz="1200" dirty="0"/>
              <a:t>Data Analyst</a:t>
            </a:r>
          </a:p>
          <a:p>
            <a:pPr algn="l"/>
            <a:r>
              <a:rPr lang="en-US" sz="1200" dirty="0">
                <a:hlinkClick r:id="rId6"/>
              </a:rPr>
              <a:t>jordonez@pbgh.org</a:t>
            </a:r>
            <a:endParaRPr lang="en-US" sz="1200" dirty="0"/>
          </a:p>
        </p:txBody>
      </p:sp>
      <p:sp>
        <p:nvSpPr>
          <p:cNvPr id="12" name="TextBox 11">
            <a:extLst>
              <a:ext uri="{FF2B5EF4-FFF2-40B4-BE49-F238E27FC236}">
                <a16:creationId xmlns:a16="http://schemas.microsoft.com/office/drawing/2014/main" id="{CC7C4C99-E332-44A8-AF80-A61D3FD71BEB}"/>
              </a:ext>
            </a:extLst>
          </p:cNvPr>
          <p:cNvSpPr txBox="1"/>
          <p:nvPr userDrawn="1"/>
        </p:nvSpPr>
        <p:spPr>
          <a:xfrm>
            <a:off x="2235804" y="3466038"/>
            <a:ext cx="4009717" cy="923330"/>
          </a:xfrm>
          <a:prstGeom prst="rect">
            <a:avLst/>
          </a:prstGeom>
          <a:noFill/>
        </p:spPr>
        <p:txBody>
          <a:bodyPr wrap="square" rtlCol="0" anchor="t">
            <a:spAutoFit/>
          </a:bodyPr>
          <a:lstStyle/>
          <a:p>
            <a:pPr algn="l"/>
            <a:r>
              <a:rPr lang="en-US" sz="1800" dirty="0"/>
              <a:t>Kristina Mody</a:t>
            </a:r>
          </a:p>
          <a:p>
            <a:pPr algn="l"/>
            <a:r>
              <a:rPr lang="en-US" sz="1200" b="0" i="0" kern="1200" dirty="0">
                <a:solidFill>
                  <a:schemeClr val="tx1"/>
                </a:solidFill>
                <a:effectLst/>
                <a:latin typeface="+mn-lt"/>
                <a:ea typeface="+mn-ea"/>
                <a:cs typeface="+mn-cs"/>
              </a:rPr>
              <a:t>Senior Manager, </a:t>
            </a:r>
          </a:p>
          <a:p>
            <a:pPr algn="l"/>
            <a:r>
              <a:rPr lang="en-US" sz="1200" b="0" i="0" kern="1200" dirty="0">
                <a:solidFill>
                  <a:schemeClr val="tx1"/>
                </a:solidFill>
                <a:effectLst/>
                <a:latin typeface="+mn-lt"/>
                <a:ea typeface="+mn-ea"/>
                <a:cs typeface="+mn-cs"/>
              </a:rPr>
              <a:t>Care Redesign </a:t>
            </a:r>
            <a:endParaRPr lang="en-US" sz="1200" dirty="0">
              <a:cs typeface="Calibri"/>
            </a:endParaRPr>
          </a:p>
          <a:p>
            <a:pPr algn="l"/>
            <a:r>
              <a:rPr lang="en-US" sz="1200" dirty="0">
                <a:cs typeface="Calibri"/>
                <a:hlinkClick r:id="rId7"/>
              </a:rPr>
              <a:t>kmody@pbgh.org</a:t>
            </a:r>
            <a:endParaRPr lang="en-US" sz="1200" dirty="0">
              <a:cs typeface="Calibri"/>
            </a:endParaRPr>
          </a:p>
        </p:txBody>
      </p:sp>
      <p:sp>
        <p:nvSpPr>
          <p:cNvPr id="13" name="TextBox 12">
            <a:extLst>
              <a:ext uri="{FF2B5EF4-FFF2-40B4-BE49-F238E27FC236}">
                <a16:creationId xmlns:a16="http://schemas.microsoft.com/office/drawing/2014/main" id="{CBE21C9D-09F5-42D8-AEB3-1617D3CEA3CF}"/>
              </a:ext>
            </a:extLst>
          </p:cNvPr>
          <p:cNvSpPr txBox="1"/>
          <p:nvPr userDrawn="1"/>
        </p:nvSpPr>
        <p:spPr>
          <a:xfrm>
            <a:off x="1017974" y="1400560"/>
            <a:ext cx="2683748" cy="369332"/>
          </a:xfrm>
          <a:prstGeom prst="rect">
            <a:avLst/>
          </a:prstGeom>
          <a:noFill/>
        </p:spPr>
        <p:txBody>
          <a:bodyPr wrap="none" rtlCol="0">
            <a:spAutoFit/>
          </a:bodyPr>
          <a:lstStyle/>
          <a:p>
            <a:r>
              <a:rPr lang="en-US" sz="1800" b="1" dirty="0">
                <a:solidFill>
                  <a:srgbClr val="EC972D"/>
                </a:solidFill>
              </a:rPr>
              <a:t>Improvement Advisors</a:t>
            </a:r>
          </a:p>
        </p:txBody>
      </p:sp>
      <p:sp>
        <p:nvSpPr>
          <p:cNvPr id="16" name="TextBox 15">
            <a:extLst>
              <a:ext uri="{FF2B5EF4-FFF2-40B4-BE49-F238E27FC236}">
                <a16:creationId xmlns:a16="http://schemas.microsoft.com/office/drawing/2014/main" id="{4EB44D9B-F244-4286-B095-F09677D4195D}"/>
              </a:ext>
            </a:extLst>
          </p:cNvPr>
          <p:cNvSpPr txBox="1"/>
          <p:nvPr userDrawn="1"/>
        </p:nvSpPr>
        <p:spPr>
          <a:xfrm>
            <a:off x="6789701" y="1400560"/>
            <a:ext cx="1854995" cy="369332"/>
          </a:xfrm>
          <a:prstGeom prst="rect">
            <a:avLst/>
          </a:prstGeom>
          <a:noFill/>
        </p:spPr>
        <p:txBody>
          <a:bodyPr wrap="none" rtlCol="0">
            <a:spAutoFit/>
          </a:bodyPr>
          <a:lstStyle/>
          <a:p>
            <a:r>
              <a:rPr lang="en-US" sz="1800" b="1" dirty="0">
                <a:solidFill>
                  <a:srgbClr val="EC972D"/>
                </a:solidFill>
              </a:rPr>
              <a:t>Data Reporting</a:t>
            </a:r>
          </a:p>
        </p:txBody>
      </p:sp>
      <p:sp>
        <p:nvSpPr>
          <p:cNvPr id="18" name="Rectangle 17">
            <a:extLst>
              <a:ext uri="{FF2B5EF4-FFF2-40B4-BE49-F238E27FC236}">
                <a16:creationId xmlns:a16="http://schemas.microsoft.com/office/drawing/2014/main" id="{58FCF8C5-DA8B-43CD-93B6-EBD80B025AFC}"/>
              </a:ext>
            </a:extLst>
          </p:cNvPr>
          <p:cNvSpPr/>
          <p:nvPr userDrawn="1"/>
        </p:nvSpPr>
        <p:spPr>
          <a:xfrm>
            <a:off x="6789701" y="2967133"/>
            <a:ext cx="3021981" cy="369332"/>
          </a:xfrm>
          <a:prstGeom prst="rect">
            <a:avLst/>
          </a:prstGeom>
        </p:spPr>
        <p:txBody>
          <a:bodyPr wrap="none">
            <a:spAutoFit/>
          </a:bodyPr>
          <a:lstStyle/>
          <a:p>
            <a:r>
              <a:rPr lang="en-US" sz="1800" b="1" i="0" dirty="0">
                <a:solidFill>
                  <a:srgbClr val="EC972D"/>
                </a:solidFill>
                <a:effectLst/>
                <a:latin typeface="+mn-lt"/>
              </a:rPr>
              <a:t>Administrative Assistance</a:t>
            </a:r>
            <a:endParaRPr lang="en-US" sz="1800" dirty="0">
              <a:solidFill>
                <a:srgbClr val="EC972D"/>
              </a:solidFill>
              <a:latin typeface="+mn-lt"/>
            </a:endParaRPr>
          </a:p>
        </p:txBody>
      </p:sp>
      <p:sp>
        <p:nvSpPr>
          <p:cNvPr id="19" name="Rectangle 18">
            <a:extLst>
              <a:ext uri="{FF2B5EF4-FFF2-40B4-BE49-F238E27FC236}">
                <a16:creationId xmlns:a16="http://schemas.microsoft.com/office/drawing/2014/main" id="{16328269-B689-43DE-85AE-D2575DA6E0A6}"/>
              </a:ext>
            </a:extLst>
          </p:cNvPr>
          <p:cNvSpPr/>
          <p:nvPr userDrawn="1"/>
        </p:nvSpPr>
        <p:spPr>
          <a:xfrm>
            <a:off x="6743090" y="4694423"/>
            <a:ext cx="2791149" cy="369332"/>
          </a:xfrm>
          <a:prstGeom prst="rect">
            <a:avLst/>
          </a:prstGeom>
        </p:spPr>
        <p:txBody>
          <a:bodyPr wrap="none">
            <a:spAutoFit/>
          </a:bodyPr>
          <a:lstStyle/>
          <a:p>
            <a:r>
              <a:rPr lang="en-US" sz="1800" b="1" i="0" dirty="0">
                <a:solidFill>
                  <a:srgbClr val="EC972D"/>
                </a:solidFill>
                <a:effectLst/>
                <a:latin typeface="+mn-lt"/>
              </a:rPr>
              <a:t>Program Administration</a:t>
            </a:r>
            <a:endParaRPr lang="en-US" sz="1800" dirty="0">
              <a:solidFill>
                <a:srgbClr val="EC972D"/>
              </a:solidFill>
              <a:latin typeface="+mn-lt"/>
            </a:endParaRPr>
          </a:p>
        </p:txBody>
      </p:sp>
      <p:sp>
        <p:nvSpPr>
          <p:cNvPr id="20" name="TextBox 19">
            <a:extLst>
              <a:ext uri="{FF2B5EF4-FFF2-40B4-BE49-F238E27FC236}">
                <a16:creationId xmlns:a16="http://schemas.microsoft.com/office/drawing/2014/main" id="{6F561376-B79D-46DC-B097-44A8D44AFF43}"/>
              </a:ext>
            </a:extLst>
          </p:cNvPr>
          <p:cNvSpPr txBox="1"/>
          <p:nvPr userDrawn="1"/>
        </p:nvSpPr>
        <p:spPr>
          <a:xfrm>
            <a:off x="2235804" y="5122831"/>
            <a:ext cx="4009717" cy="923330"/>
          </a:xfrm>
          <a:prstGeom prst="rect">
            <a:avLst/>
          </a:prstGeom>
          <a:noFill/>
        </p:spPr>
        <p:txBody>
          <a:bodyPr wrap="square" rtlCol="0" anchor="t">
            <a:spAutoFit/>
          </a:bodyPr>
          <a:lstStyle/>
          <a:p>
            <a:pPr algn="l"/>
            <a:r>
              <a:rPr lang="en-US" sz="1800" dirty="0"/>
              <a:t>J.R. Garcia</a:t>
            </a:r>
          </a:p>
          <a:p>
            <a:pPr algn="l"/>
            <a:r>
              <a:rPr lang="en-US" sz="1200" b="0" i="0" kern="1200" dirty="0">
                <a:solidFill>
                  <a:schemeClr val="tx1"/>
                </a:solidFill>
                <a:effectLst/>
                <a:latin typeface="+mn-lt"/>
                <a:ea typeface="+mn-ea"/>
                <a:cs typeface="+mn-cs"/>
              </a:rPr>
              <a:t>Senior Manager, </a:t>
            </a:r>
          </a:p>
          <a:p>
            <a:pPr algn="l"/>
            <a:r>
              <a:rPr lang="en-US" sz="1200" b="0" i="0" kern="1200" dirty="0">
                <a:solidFill>
                  <a:schemeClr val="tx1"/>
                </a:solidFill>
                <a:effectLst/>
                <a:latin typeface="+mn-lt"/>
                <a:ea typeface="+mn-ea"/>
                <a:cs typeface="+mn-cs"/>
              </a:rPr>
              <a:t>Care Redesign </a:t>
            </a:r>
            <a:endParaRPr lang="en-US" sz="1200" dirty="0">
              <a:cs typeface="Calibri"/>
            </a:endParaRPr>
          </a:p>
          <a:p>
            <a:pPr algn="l"/>
            <a:r>
              <a:rPr lang="en-US" sz="1200" dirty="0">
                <a:cs typeface="Calibri"/>
                <a:hlinkClick r:id="rId8"/>
              </a:rPr>
              <a:t>jrgarcia@pbgh.org</a:t>
            </a:r>
            <a:endParaRPr lang="en-US" sz="1200" dirty="0">
              <a:cs typeface="Calibri"/>
            </a:endParaRPr>
          </a:p>
        </p:txBody>
      </p:sp>
      <p:pic>
        <p:nvPicPr>
          <p:cNvPr id="21" name="Picture 29">
            <a:extLst>
              <a:ext uri="{FF2B5EF4-FFF2-40B4-BE49-F238E27FC236}">
                <a16:creationId xmlns:a16="http://schemas.microsoft.com/office/drawing/2014/main" id="{F1BF437D-C35D-4A91-9921-185984804CB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1039479" y="1828968"/>
            <a:ext cx="914400" cy="83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9998EC6F-53DD-47D9-96D6-913F9664819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20807" y="5171370"/>
            <a:ext cx="914400" cy="822959"/>
          </a:xfrm>
          <a:prstGeom prst="rect">
            <a:avLst/>
          </a:prstGeom>
        </p:spPr>
      </p:pic>
      <p:pic>
        <p:nvPicPr>
          <p:cNvPr id="23" name="Picture 22">
            <a:extLst>
              <a:ext uri="{FF2B5EF4-FFF2-40B4-BE49-F238E27FC236}">
                <a16:creationId xmlns:a16="http://schemas.microsoft.com/office/drawing/2014/main" id="{4DC4818C-6B50-449B-A76B-E87360A7780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909621" y="1826215"/>
            <a:ext cx="914400" cy="832104"/>
          </a:xfrm>
          <a:prstGeom prst="rect">
            <a:avLst/>
          </a:prstGeom>
        </p:spPr>
      </p:pic>
      <p:pic>
        <p:nvPicPr>
          <p:cNvPr id="24" name="Picture 23">
            <a:extLst>
              <a:ext uri="{FF2B5EF4-FFF2-40B4-BE49-F238E27FC236}">
                <a16:creationId xmlns:a16="http://schemas.microsoft.com/office/drawing/2014/main" id="{4005ED16-0C4C-48FD-A64C-16FAFACC6042}"/>
              </a:ext>
            </a:extLst>
          </p:cNvPr>
          <p:cNvPicPr>
            <a:picLocks noChangeAspect="1"/>
          </p:cNvPicPr>
          <p:nvPr userDrawn="1"/>
        </p:nvPicPr>
        <p:blipFill>
          <a:blip r:embed="rId12"/>
          <a:srcRect/>
          <a:stretch/>
        </p:blipFill>
        <p:spPr>
          <a:xfrm>
            <a:off x="1039479" y="5171370"/>
            <a:ext cx="914400" cy="914400"/>
          </a:xfrm>
          <a:prstGeom prst="rect">
            <a:avLst/>
          </a:prstGeom>
        </p:spPr>
      </p:pic>
      <p:pic>
        <p:nvPicPr>
          <p:cNvPr id="25" name="Picture 2">
            <a:extLst>
              <a:ext uri="{FF2B5EF4-FFF2-40B4-BE49-F238E27FC236}">
                <a16:creationId xmlns:a16="http://schemas.microsoft.com/office/drawing/2014/main" id="{6653C5A2-216C-4035-875E-0AB12CF1DE8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1039480" y="35215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8084BA7-B40F-4F11-9F45-85AF0717FA70}"/>
              </a:ext>
            </a:extLst>
          </p:cNvPr>
          <p:cNvPicPr>
            <a:picLocks noChangeAspect="1"/>
          </p:cNvPicPr>
          <p:nvPr userDrawn="1"/>
        </p:nvPicPr>
        <p:blipFill>
          <a:blip r:embed="rId14"/>
          <a:srcRect/>
          <a:stretch/>
        </p:blipFill>
        <p:spPr>
          <a:xfrm>
            <a:off x="6851729" y="3521535"/>
            <a:ext cx="972292" cy="913831"/>
          </a:xfrm>
          <a:prstGeom prst="rect">
            <a:avLst/>
          </a:prstGeom>
        </p:spPr>
      </p:pic>
    </p:spTree>
    <p:extLst>
      <p:ext uri="{BB962C8B-B14F-4D97-AF65-F5344CB8AC3E}">
        <p14:creationId xmlns:p14="http://schemas.microsoft.com/office/powerpoint/2010/main" val="291811502"/>
      </p:ext>
    </p:extLst>
  </p:cSld>
  <p:clrMapOvr>
    <a:masterClrMapping/>
  </p:clrMapOvr>
  <p:extLst>
    <p:ext uri="{DCECCB84-F9BA-43D5-87BE-67443E8EF086}">
      <p15:sldGuideLst xmlns:p15="http://schemas.microsoft.com/office/powerpoint/2012/main">
        <p15:guide id="3" orient="horz" pos="792">
          <p15:clr>
            <a:srgbClr val="FBAE40"/>
          </p15:clr>
        </p15:guide>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38F69F-49B4-EA47-916D-8BC7F4866297}"/>
              </a:ext>
            </a:extLst>
          </p:cNvPr>
          <p:cNvSpPr>
            <a:spLocks noGrp="1"/>
          </p:cNvSpPr>
          <p:nvPr>
            <p:ph type="ftr" sz="quarter" idx="11"/>
          </p:nvPr>
        </p:nvSpPr>
        <p:spPr>
          <a:xfrm>
            <a:off x="838201" y="6356350"/>
            <a:ext cx="9317090" cy="365125"/>
          </a:xfrm>
          <a:prstGeom prst="rect">
            <a:avLst/>
          </a:prstGeom>
        </p:spPr>
        <p:txBody>
          <a:bodyPr anchor="ctr" anchorCtr="0"/>
          <a:lstStyle>
            <a:lvl1pPr>
              <a:defRPr sz="1050"/>
            </a:lvl1pPr>
          </a:lstStyle>
          <a:p>
            <a:endParaRPr lang="en-US" dirty="0"/>
          </a:p>
        </p:txBody>
      </p:sp>
      <p:sp>
        <p:nvSpPr>
          <p:cNvPr id="13" name="TextBox 12">
            <a:extLst>
              <a:ext uri="{FF2B5EF4-FFF2-40B4-BE49-F238E27FC236}">
                <a16:creationId xmlns:a16="http://schemas.microsoft.com/office/drawing/2014/main" id="{7497BCC8-EE33-5D4A-B3AA-2658D720470E}"/>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6" name="Title 16">
            <a:extLst>
              <a:ext uri="{FF2B5EF4-FFF2-40B4-BE49-F238E27FC236}">
                <a16:creationId xmlns:a16="http://schemas.microsoft.com/office/drawing/2014/main" id="{D5BD1F00-2098-1C43-B587-048D10BE0CFB}"/>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7" name="Title 3">
            <a:extLst>
              <a:ext uri="{FF2B5EF4-FFF2-40B4-BE49-F238E27FC236}">
                <a16:creationId xmlns:a16="http://schemas.microsoft.com/office/drawing/2014/main" id="{8F854F50-A7B9-8A47-923B-712B01582138}"/>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sp>
        <p:nvSpPr>
          <p:cNvPr id="20" name="Content Placeholder 17">
            <a:extLst>
              <a:ext uri="{FF2B5EF4-FFF2-40B4-BE49-F238E27FC236}">
                <a16:creationId xmlns:a16="http://schemas.microsoft.com/office/drawing/2014/main" id="{E1DF6A34-FDE8-8242-938D-D6BA582875B4}"/>
              </a:ext>
            </a:extLst>
          </p:cNvPr>
          <p:cNvSpPr>
            <a:spLocks noGrp="1"/>
          </p:cNvSpPr>
          <p:nvPr>
            <p:ph sz="quarter" idx="13"/>
          </p:nvPr>
        </p:nvSpPr>
        <p:spPr>
          <a:xfrm>
            <a:off x="838200" y="1254512"/>
            <a:ext cx="10515600" cy="4917682"/>
          </a:xfrm>
          <a:prstGeom prst="rect">
            <a:avLst/>
          </a:prstGeom>
        </p:spPr>
        <p:txBody>
          <a:bodyPr/>
          <a:lstStyle>
            <a:lvl1pPr>
              <a:lnSpc>
                <a:spcPct val="110000"/>
              </a:lnSpc>
              <a:defRPr b="0" i="0">
                <a:latin typeface="Source Serif Pro Light" panose="02040303050405020204" pitchFamily="18" charset="0"/>
                <a:ea typeface="Source Serif Pro Light" panose="02040303050405020204" pitchFamily="18" charset="0"/>
              </a:defRPr>
            </a:lvl1pPr>
            <a:lvl2pPr>
              <a:spcAft>
                <a:spcPts val="600"/>
              </a:spcAft>
              <a:defRPr b="0" i="0">
                <a:latin typeface="Source Serif Pro Light" panose="02040303050405020204" pitchFamily="18" charset="0"/>
                <a:ea typeface="Source Serif Pro Light" panose="02040303050405020204" pitchFamily="18" charset="0"/>
              </a:defRPr>
            </a:lvl2pPr>
            <a:lvl3pPr>
              <a:spcAft>
                <a:spcPts val="600"/>
              </a:spcAft>
              <a:defRPr b="0" i="0">
                <a:latin typeface="Source Serif Pro Light" panose="02040303050405020204" pitchFamily="18" charset="0"/>
                <a:ea typeface="Source Serif Pro Light" panose="02040303050405020204" pitchFamily="18" charset="0"/>
              </a:defRPr>
            </a:lvl3pPr>
            <a:lvl4pPr>
              <a:spcAft>
                <a:spcPts val="600"/>
              </a:spcAft>
              <a:defRPr b="0" i="0">
                <a:latin typeface="Source Serif Pro Light" panose="02040303050405020204" pitchFamily="18" charset="0"/>
                <a:ea typeface="Source Serif Pro Light" panose="02040303050405020204" pitchFamily="18" charset="0"/>
              </a:defRPr>
            </a:lvl4pPr>
            <a:lvl5pPr>
              <a:spcAft>
                <a:spcPts val="600"/>
              </a:spcAft>
              <a:defRPr b="0" i="0">
                <a:latin typeface="Source Serif Pro Light" panose="02040303050405020204" pitchFamily="18" charset="0"/>
                <a:ea typeface="Source Serif Pro Light" panose="0204030305040502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descr="Graphical user interface, application&#10;&#10;Description automatically generated">
            <a:extLst>
              <a:ext uri="{FF2B5EF4-FFF2-40B4-BE49-F238E27FC236}">
                <a16:creationId xmlns:a16="http://schemas.microsoft.com/office/drawing/2014/main" id="{4E62ED60-28D0-2C49-A1FC-03994AF126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074932080"/>
      </p:ext>
    </p:extLst>
  </p:cSld>
  <p:clrMapOvr>
    <a:masterClrMapping/>
  </p:clrMapOvr>
  <p:extLst>
    <p:ext uri="{DCECCB84-F9BA-43D5-87BE-67443E8EF086}">
      <p15:sldGuideLst xmlns:p15="http://schemas.microsoft.com/office/powerpoint/2012/main">
        <p15:guide id="1" orient="horz" pos="74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Revers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FA2923-DF06-E642-A840-CF51EA05DCD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6330EE0-A3A4-404C-BE36-1D21E56829DD}"/>
              </a:ext>
            </a:extLst>
          </p:cNvPr>
          <p:cNvCxnSpPr>
            <a:cxnSpLocks/>
          </p:cNvCxnSpPr>
          <p:nvPr userDrawn="1"/>
        </p:nvCxnSpPr>
        <p:spPr>
          <a:xfrm>
            <a:off x="838200" y="905188"/>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3">
            <a:extLst>
              <a:ext uri="{FF2B5EF4-FFF2-40B4-BE49-F238E27FC236}">
                <a16:creationId xmlns:a16="http://schemas.microsoft.com/office/drawing/2014/main" id="{EFEE9A97-2494-4D42-A198-5CD008995BB2}"/>
              </a:ext>
            </a:extLst>
          </p:cNvPr>
          <p:cNvSpPr>
            <a:spLocks noGrp="1"/>
          </p:cNvSpPr>
          <p:nvPr>
            <p:ph type="title"/>
          </p:nvPr>
        </p:nvSpPr>
        <p:spPr>
          <a:xfrm>
            <a:off x="838200" y="365125"/>
            <a:ext cx="10515600" cy="538124"/>
          </a:xfrm>
        </p:spPr>
        <p:txBody>
          <a:bodyPr/>
          <a:lstStyle>
            <a:lvl1pPr>
              <a:defRPr>
                <a:solidFill>
                  <a:schemeClr val="bg1"/>
                </a:solidFill>
              </a:defRPr>
            </a:lvl1pPr>
          </a:lstStyle>
          <a:p>
            <a:r>
              <a:rPr lang="en-US"/>
              <a:t>Click to edit Master title style</a:t>
            </a:r>
            <a:endParaRPr lang="en-US" dirty="0"/>
          </a:p>
        </p:txBody>
      </p:sp>
      <p:sp>
        <p:nvSpPr>
          <p:cNvPr id="22" name="Content Placeholder 17">
            <a:extLst>
              <a:ext uri="{FF2B5EF4-FFF2-40B4-BE49-F238E27FC236}">
                <a16:creationId xmlns:a16="http://schemas.microsoft.com/office/drawing/2014/main" id="{A006C030-DF1F-7A4C-9591-0722649053EE}"/>
              </a:ext>
            </a:extLst>
          </p:cNvPr>
          <p:cNvSpPr>
            <a:spLocks noGrp="1"/>
          </p:cNvSpPr>
          <p:nvPr>
            <p:ph sz="quarter" idx="13"/>
          </p:nvPr>
        </p:nvSpPr>
        <p:spPr>
          <a:xfrm>
            <a:off x="838200" y="1182029"/>
            <a:ext cx="10515600" cy="49901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39868921-D79E-014F-BDD8-D0D95E5E86C2}"/>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solidFill>
                <a:schemeClr val="bg1"/>
              </a:solidFill>
            </a:endParaRPr>
          </a:p>
        </p:txBody>
      </p:sp>
      <p:pic>
        <p:nvPicPr>
          <p:cNvPr id="12" name="Picture 11">
            <a:extLst>
              <a:ext uri="{FF2B5EF4-FFF2-40B4-BE49-F238E27FC236}">
                <a16:creationId xmlns:a16="http://schemas.microsoft.com/office/drawing/2014/main" id="{65137E4D-610F-7143-8918-2ADBED558B8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202248" y="6392660"/>
            <a:ext cx="1243119" cy="253228"/>
          </a:xfrm>
          <a:prstGeom prst="rect">
            <a:avLst/>
          </a:prstGeom>
        </p:spPr>
      </p:pic>
    </p:spTree>
    <p:extLst>
      <p:ext uri="{BB962C8B-B14F-4D97-AF65-F5344CB8AC3E}">
        <p14:creationId xmlns:p14="http://schemas.microsoft.com/office/powerpoint/2010/main" val="10629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EA5066-6E8B-0C47-A85C-B5F7C3137F6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10" name="Title 16">
            <a:extLst>
              <a:ext uri="{FF2B5EF4-FFF2-40B4-BE49-F238E27FC236}">
                <a16:creationId xmlns:a16="http://schemas.microsoft.com/office/drawing/2014/main" id="{F6CD0FC6-C90D-8B47-9F58-D1A726FDB0A2}"/>
              </a:ext>
            </a:extLst>
          </p:cNvPr>
          <p:cNvSpPr>
            <a:spLocks noGrp="1"/>
          </p:cNvSpPr>
          <p:nvPr>
            <p:ph type="title"/>
          </p:nvPr>
        </p:nvSpPr>
        <p:spPr>
          <a:xfrm>
            <a:off x="211876" y="228025"/>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solidFill>
            <a:schemeClr val="accent1"/>
          </a:solidFill>
        </p:spPr>
        <p:txBody>
          <a:bodyPr wrap="square" lIns="731520" tIns="91440">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5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6D6312C-D6B7-E74A-BE0A-C0CFB86D3366}"/>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108011A4-B68B-FB47-A30E-72E2C8E12A8F}"/>
              </a:ext>
            </a:extLst>
          </p:cNvPr>
          <p:cNvSpPr/>
          <p:nvPr/>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63F9048-DD20-F84D-837D-F42F51F7C315}"/>
              </a:ext>
            </a:extLst>
          </p:cNvPr>
          <p:cNvSpPr>
            <a:spLocks noGrp="1"/>
          </p:cNvSpPr>
          <p:nvPr>
            <p:ph type="title"/>
          </p:nvPr>
        </p:nvSpPr>
        <p:spPr>
          <a:xfrm>
            <a:off x="831850" y="1709738"/>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9F8DDC-CB36-E548-B287-B89A05B110A6}"/>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bg1"/>
                </a:solidFill>
                <a:latin typeface="WORK SANS LIGHT ROMA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A5E56A3-2725-3540-A664-E6ABAE3818E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9758" y="612025"/>
            <a:ext cx="2223882" cy="453013"/>
          </a:xfrm>
          <a:prstGeom prst="rect">
            <a:avLst/>
          </a:prstGeom>
        </p:spPr>
      </p:pic>
    </p:spTree>
    <p:extLst>
      <p:ext uri="{BB962C8B-B14F-4D97-AF65-F5344CB8AC3E}">
        <p14:creationId xmlns:p14="http://schemas.microsoft.com/office/powerpoint/2010/main" val="4656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pening/Closin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D65BC16-6916-AA4E-AC7D-1371FCAE2EDE}"/>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E4DF7B5A-5694-7A4D-A58A-95B61B26847E}"/>
              </a:ext>
            </a:extLst>
          </p:cNvPr>
          <p:cNvSpPr/>
          <p:nvPr userDrawn="1"/>
        </p:nvSpPr>
        <p:spPr>
          <a:xfrm>
            <a:off x="346205" y="272503"/>
            <a:ext cx="11499588" cy="6309905"/>
          </a:xfrm>
          <a:custGeom>
            <a:avLst/>
            <a:gdLst>
              <a:gd name="connsiteX0" fmla="*/ 0 w 11499588"/>
              <a:gd name="connsiteY0" fmla="*/ 0 h 6309905"/>
              <a:gd name="connsiteX1" fmla="*/ 2907686 w 11499588"/>
              <a:gd name="connsiteY1" fmla="*/ 0 h 6309905"/>
              <a:gd name="connsiteX2" fmla="*/ 2907686 w 11499588"/>
              <a:gd name="connsiteY2" fmla="*/ 3089 h 6309905"/>
              <a:gd name="connsiteX3" fmla="*/ 9939786 w 11499588"/>
              <a:gd name="connsiteY3" fmla="*/ 3089 h 6309905"/>
              <a:gd name="connsiteX4" fmla="*/ 11499588 w 11499588"/>
              <a:gd name="connsiteY4" fmla="*/ 1562891 h 6309905"/>
              <a:gd name="connsiteX5" fmla="*/ 11499588 w 11499588"/>
              <a:gd name="connsiteY5" fmla="*/ 3415375 h 6309905"/>
              <a:gd name="connsiteX6" fmla="*/ 11499588 w 11499588"/>
              <a:gd name="connsiteY6" fmla="*/ 4750103 h 6309905"/>
              <a:gd name="connsiteX7" fmla="*/ 11499588 w 11499588"/>
              <a:gd name="connsiteY7" fmla="*/ 6309905 h 6309905"/>
              <a:gd name="connsiteX8" fmla="*/ 9939786 w 11499588"/>
              <a:gd name="connsiteY8" fmla="*/ 6309905 h 6309905"/>
              <a:gd name="connsiteX9" fmla="*/ 8591903 w 11499588"/>
              <a:gd name="connsiteY9" fmla="*/ 6309905 h 6309905"/>
              <a:gd name="connsiteX10" fmla="*/ 1559802 w 11499588"/>
              <a:gd name="connsiteY10" fmla="*/ 6309905 h 6309905"/>
              <a:gd name="connsiteX11" fmla="*/ 0 w 11499588"/>
              <a:gd name="connsiteY11" fmla="*/ 4750103 h 6309905"/>
              <a:gd name="connsiteX12" fmla="*/ 0 w 11499588"/>
              <a:gd name="connsiteY12" fmla="*/ 2894530 h 6309905"/>
              <a:gd name="connsiteX13" fmla="*/ 0 w 11499588"/>
              <a:gd name="connsiteY13" fmla="*/ 1562891 h 630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9588" h="6309905">
                <a:moveTo>
                  <a:pt x="0" y="0"/>
                </a:moveTo>
                <a:lnTo>
                  <a:pt x="2907686" y="0"/>
                </a:lnTo>
                <a:lnTo>
                  <a:pt x="2907686" y="3089"/>
                </a:lnTo>
                <a:lnTo>
                  <a:pt x="9939786" y="3089"/>
                </a:lnTo>
                <a:cubicBezTo>
                  <a:pt x="10801241" y="3089"/>
                  <a:pt x="11499588" y="701436"/>
                  <a:pt x="11499588" y="1562891"/>
                </a:cubicBezTo>
                <a:lnTo>
                  <a:pt x="11499588" y="3415375"/>
                </a:lnTo>
                <a:lnTo>
                  <a:pt x="11499588" y="4750103"/>
                </a:lnTo>
                <a:lnTo>
                  <a:pt x="11499588" y="6309905"/>
                </a:lnTo>
                <a:lnTo>
                  <a:pt x="9939786" y="6309905"/>
                </a:lnTo>
                <a:lnTo>
                  <a:pt x="8591903" y="6309905"/>
                </a:lnTo>
                <a:lnTo>
                  <a:pt x="1559802" y="6309905"/>
                </a:lnTo>
                <a:cubicBezTo>
                  <a:pt x="698347" y="6309905"/>
                  <a:pt x="0" y="5611558"/>
                  <a:pt x="0" y="4750103"/>
                </a:cubicBezTo>
                <a:lnTo>
                  <a:pt x="0" y="2894530"/>
                </a:lnTo>
                <a:lnTo>
                  <a:pt x="0" y="1562891"/>
                </a:lnTo>
                <a:close/>
              </a:path>
            </a:pathLst>
          </a:custGeom>
          <a:gradFill>
            <a:gsLst>
              <a:gs pos="82000">
                <a:srgbClr val="221F2D"/>
              </a:gs>
              <a:gs pos="16000">
                <a:srgbClr val="36598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F31D7EEB-5A65-A042-AD9B-AD683849A0FF}"/>
              </a:ext>
            </a:extLst>
          </p:cNvPr>
          <p:cNvPicPr>
            <a:picLocks noChangeAspect="1"/>
          </p:cNvPicPr>
          <p:nvPr userDrawn="1"/>
        </p:nvPicPr>
        <p:blipFill>
          <a:blip r:embed="rId2"/>
          <a:srcRect/>
          <a:stretch/>
        </p:blipFill>
        <p:spPr>
          <a:xfrm>
            <a:off x="3599798" y="2920514"/>
            <a:ext cx="4992403" cy="1016971"/>
          </a:xfrm>
          <a:prstGeom prst="rect">
            <a:avLst/>
          </a:prstGeom>
        </p:spPr>
      </p:pic>
    </p:spTree>
    <p:extLst>
      <p:ext uri="{BB962C8B-B14F-4D97-AF65-F5344CB8AC3E}">
        <p14:creationId xmlns:p14="http://schemas.microsoft.com/office/powerpoint/2010/main" val="14907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44A441A1-0642-EE41-A7A8-57CF58694911}"/>
              </a:ext>
            </a:extLst>
          </p:cNvPr>
          <p:cNvSpPr>
            <a:spLocks noGrp="1"/>
          </p:cNvSpPr>
          <p:nvPr>
            <p:ph sz="half" idx="1"/>
          </p:nvPr>
        </p:nvSpPr>
        <p:spPr>
          <a:xfrm>
            <a:off x="838200" y="1254511"/>
            <a:ext cx="5181600" cy="492245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a:extLst>
              <a:ext uri="{FF2B5EF4-FFF2-40B4-BE49-F238E27FC236}">
                <a16:creationId xmlns:a16="http://schemas.microsoft.com/office/drawing/2014/main" id="{C3079827-8E81-F54C-807B-70903DF0A48B}"/>
              </a:ext>
            </a:extLst>
          </p:cNvPr>
          <p:cNvSpPr>
            <a:spLocks noGrp="1"/>
          </p:cNvSpPr>
          <p:nvPr>
            <p:ph sz="half" idx="2"/>
          </p:nvPr>
        </p:nvSpPr>
        <p:spPr>
          <a:xfrm>
            <a:off x="6172200" y="1254511"/>
            <a:ext cx="5181600" cy="4922452"/>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63BAF38A-AFC6-C64D-A998-1847E9F9D6B0}"/>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5" name="Title 16">
            <a:extLst>
              <a:ext uri="{FF2B5EF4-FFF2-40B4-BE49-F238E27FC236}">
                <a16:creationId xmlns:a16="http://schemas.microsoft.com/office/drawing/2014/main" id="{ED5BE28B-1B97-9249-B9AC-3886F0731FA0}"/>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6" name="Title 3">
            <a:extLst>
              <a:ext uri="{FF2B5EF4-FFF2-40B4-BE49-F238E27FC236}">
                <a16:creationId xmlns:a16="http://schemas.microsoft.com/office/drawing/2014/main" id="{BF5B2D74-EC20-2F4F-915F-892098474317}"/>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21" name="Picture 20" descr="Graphical user interface, application&#10;&#10;Description automatically generated">
            <a:extLst>
              <a:ext uri="{FF2B5EF4-FFF2-40B4-BE49-F238E27FC236}">
                <a16:creationId xmlns:a16="http://schemas.microsoft.com/office/drawing/2014/main" id="{310BA7EC-A109-F74A-95C8-93EC7EB077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131697652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C37D47-96B9-BE46-9A25-818AF9AF985E}"/>
              </a:ext>
            </a:extLst>
          </p:cNvPr>
          <p:cNvSpPr>
            <a:spLocks noGrp="1"/>
          </p:cNvSpPr>
          <p:nvPr>
            <p:ph type="body" idx="1"/>
          </p:nvPr>
        </p:nvSpPr>
        <p:spPr>
          <a:xfrm>
            <a:off x="839788" y="1252218"/>
            <a:ext cx="5157787" cy="555029"/>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B0F803-672B-DE40-AF38-61A6C2DC8900}"/>
              </a:ext>
            </a:extLst>
          </p:cNvPr>
          <p:cNvSpPr>
            <a:spLocks noGrp="1"/>
          </p:cNvSpPr>
          <p:nvPr>
            <p:ph sz="half" idx="2"/>
          </p:nvPr>
        </p:nvSpPr>
        <p:spPr>
          <a:xfrm>
            <a:off x="839788" y="1928073"/>
            <a:ext cx="5157787" cy="419276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BCEE9B5-03C7-0848-BEF1-FFB1CE342442}"/>
              </a:ext>
            </a:extLst>
          </p:cNvPr>
          <p:cNvSpPr>
            <a:spLocks noGrp="1"/>
          </p:cNvSpPr>
          <p:nvPr>
            <p:ph type="body" sz="quarter" idx="3"/>
          </p:nvPr>
        </p:nvSpPr>
        <p:spPr>
          <a:xfrm>
            <a:off x="6172200" y="1252218"/>
            <a:ext cx="5183188" cy="555029"/>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E444F2-91EA-EF46-A4AD-BD595C89822E}"/>
              </a:ext>
            </a:extLst>
          </p:cNvPr>
          <p:cNvSpPr>
            <a:spLocks noGrp="1"/>
          </p:cNvSpPr>
          <p:nvPr>
            <p:ph sz="quarter" idx="4"/>
          </p:nvPr>
        </p:nvSpPr>
        <p:spPr>
          <a:xfrm>
            <a:off x="6172200" y="1928073"/>
            <a:ext cx="5183188" cy="419276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EC2BE292-2C95-D24A-939F-BE033F119ED6}"/>
              </a:ext>
            </a:extLst>
          </p:cNvPr>
          <p:cNvSpPr txBox="1"/>
          <p:nvPr userDrawn="1"/>
        </p:nvSpPr>
        <p:spPr>
          <a:xfrm>
            <a:off x="11496907" y="6400231"/>
            <a:ext cx="5464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E27263-17A7-F645-A305-10F513A9B66B}" type="slidenum">
              <a:rPr lang="en-US" sz="1050" smtClean="0"/>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050" dirty="0"/>
          </a:p>
        </p:txBody>
      </p:sp>
      <p:sp>
        <p:nvSpPr>
          <p:cNvPr id="18" name="Title 16">
            <a:extLst>
              <a:ext uri="{FF2B5EF4-FFF2-40B4-BE49-F238E27FC236}">
                <a16:creationId xmlns:a16="http://schemas.microsoft.com/office/drawing/2014/main" id="{F098D308-92DF-7B48-9A03-D24195178B3E}"/>
              </a:ext>
            </a:extLst>
          </p:cNvPr>
          <p:cNvSpPr txBox="1">
            <a:spLocks/>
          </p:cNvSpPr>
          <p:nvPr userDrawn="1"/>
        </p:nvSpPr>
        <p:spPr>
          <a:xfrm>
            <a:off x="211876" y="228026"/>
            <a:ext cx="11768248" cy="812321"/>
          </a:xfrm>
          <a:custGeom>
            <a:avLst/>
            <a:gdLst>
              <a:gd name="connsiteX0" fmla="*/ 0 w 11255292"/>
              <a:gd name="connsiteY0" fmla="*/ 0 h 812321"/>
              <a:gd name="connsiteX1" fmla="*/ 225890 w 11255292"/>
              <a:gd name="connsiteY1" fmla="*/ 0 h 812321"/>
              <a:gd name="connsiteX2" fmla="*/ 347400 w 11255292"/>
              <a:gd name="connsiteY2" fmla="*/ 0 h 812321"/>
              <a:gd name="connsiteX3" fmla="*/ 457200 w 11255292"/>
              <a:gd name="connsiteY3" fmla="*/ 0 h 812321"/>
              <a:gd name="connsiteX4" fmla="*/ 586432 w 11255292"/>
              <a:gd name="connsiteY4" fmla="*/ 0 h 812321"/>
              <a:gd name="connsiteX5" fmla="*/ 683090 w 11255292"/>
              <a:gd name="connsiteY5" fmla="*/ 0 h 812321"/>
              <a:gd name="connsiteX6" fmla="*/ 804600 w 11255292"/>
              <a:gd name="connsiteY6" fmla="*/ 0 h 812321"/>
              <a:gd name="connsiteX7" fmla="*/ 812322 w 11255292"/>
              <a:gd name="connsiteY7" fmla="*/ 0 h 812321"/>
              <a:gd name="connsiteX8" fmla="*/ 1043632 w 11255292"/>
              <a:gd name="connsiteY8" fmla="*/ 0 h 812321"/>
              <a:gd name="connsiteX9" fmla="*/ 10442971 w 11255292"/>
              <a:gd name="connsiteY9" fmla="*/ 0 h 812321"/>
              <a:gd name="connsiteX10" fmla="*/ 10668860 w 11255292"/>
              <a:gd name="connsiteY10" fmla="*/ 0 h 812321"/>
              <a:gd name="connsiteX11" fmla="*/ 10790371 w 11255292"/>
              <a:gd name="connsiteY11" fmla="*/ 0 h 812321"/>
              <a:gd name="connsiteX12" fmla="*/ 10798092 w 11255292"/>
              <a:gd name="connsiteY12" fmla="*/ 0 h 812321"/>
              <a:gd name="connsiteX13" fmla="*/ 11029403 w 11255292"/>
              <a:gd name="connsiteY13" fmla="*/ 0 h 812321"/>
              <a:gd name="connsiteX14" fmla="*/ 11255292 w 11255292"/>
              <a:gd name="connsiteY14" fmla="*/ 225889 h 812321"/>
              <a:gd name="connsiteX15" fmla="*/ 11255292 w 11255292"/>
              <a:gd name="connsiteY15" fmla="*/ 464921 h 812321"/>
              <a:gd name="connsiteX16" fmla="*/ 11255292 w 11255292"/>
              <a:gd name="connsiteY16" fmla="*/ 586432 h 812321"/>
              <a:gd name="connsiteX17" fmla="*/ 11255292 w 11255292"/>
              <a:gd name="connsiteY17" fmla="*/ 812321 h 812321"/>
              <a:gd name="connsiteX18" fmla="*/ 11029403 w 11255292"/>
              <a:gd name="connsiteY18" fmla="*/ 812321 h 812321"/>
              <a:gd name="connsiteX19" fmla="*/ 10907892 w 11255292"/>
              <a:gd name="connsiteY19" fmla="*/ 812321 h 812321"/>
              <a:gd name="connsiteX20" fmla="*/ 10798092 w 11255292"/>
              <a:gd name="connsiteY20" fmla="*/ 812321 h 812321"/>
              <a:gd name="connsiteX21" fmla="*/ 10668860 w 11255292"/>
              <a:gd name="connsiteY21" fmla="*/ 812321 h 812321"/>
              <a:gd name="connsiteX22" fmla="*/ 1269521 w 11255292"/>
              <a:gd name="connsiteY22" fmla="*/ 812321 h 812321"/>
              <a:gd name="connsiteX23" fmla="*/ 1043632 w 11255292"/>
              <a:gd name="connsiteY23" fmla="*/ 812321 h 812321"/>
              <a:gd name="connsiteX24" fmla="*/ 922122 w 11255292"/>
              <a:gd name="connsiteY24" fmla="*/ 812321 h 812321"/>
              <a:gd name="connsiteX25" fmla="*/ 812322 w 11255292"/>
              <a:gd name="connsiteY25" fmla="*/ 812321 h 812321"/>
              <a:gd name="connsiteX26" fmla="*/ 812321 w 11255292"/>
              <a:gd name="connsiteY26" fmla="*/ 812321 h 812321"/>
              <a:gd name="connsiteX27" fmla="*/ 683090 w 11255292"/>
              <a:gd name="connsiteY27" fmla="*/ 812321 h 812321"/>
              <a:gd name="connsiteX28" fmla="*/ 586432 w 11255292"/>
              <a:gd name="connsiteY28" fmla="*/ 812321 h 812321"/>
              <a:gd name="connsiteX29" fmla="*/ 464921 w 11255292"/>
              <a:gd name="connsiteY29" fmla="*/ 812321 h 812321"/>
              <a:gd name="connsiteX30" fmla="*/ 225890 w 11255292"/>
              <a:gd name="connsiteY30" fmla="*/ 812321 h 812321"/>
              <a:gd name="connsiteX31" fmla="*/ 0 w 11255292"/>
              <a:gd name="connsiteY31" fmla="*/ 586432 h 812321"/>
              <a:gd name="connsiteX32" fmla="*/ 0 w 11255292"/>
              <a:gd name="connsiteY32" fmla="*/ 347400 h 812321"/>
              <a:gd name="connsiteX33" fmla="*/ 0 w 11255292"/>
              <a:gd name="connsiteY33" fmla="*/ 225889 h 8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55292" h="812321">
                <a:moveTo>
                  <a:pt x="0" y="0"/>
                </a:moveTo>
                <a:lnTo>
                  <a:pt x="225890" y="0"/>
                </a:lnTo>
                <a:lnTo>
                  <a:pt x="347400" y="0"/>
                </a:lnTo>
                <a:lnTo>
                  <a:pt x="457200" y="0"/>
                </a:lnTo>
                <a:lnTo>
                  <a:pt x="586432" y="0"/>
                </a:lnTo>
                <a:lnTo>
                  <a:pt x="683090" y="0"/>
                </a:lnTo>
                <a:lnTo>
                  <a:pt x="804600" y="0"/>
                </a:lnTo>
                <a:lnTo>
                  <a:pt x="812322" y="0"/>
                </a:lnTo>
                <a:lnTo>
                  <a:pt x="1043632" y="0"/>
                </a:lnTo>
                <a:lnTo>
                  <a:pt x="10442971" y="0"/>
                </a:lnTo>
                <a:lnTo>
                  <a:pt x="10668860" y="0"/>
                </a:lnTo>
                <a:lnTo>
                  <a:pt x="10790371" y="0"/>
                </a:lnTo>
                <a:lnTo>
                  <a:pt x="10798092" y="0"/>
                </a:lnTo>
                <a:lnTo>
                  <a:pt x="11029403" y="0"/>
                </a:lnTo>
                <a:cubicBezTo>
                  <a:pt x="11154157" y="0"/>
                  <a:pt x="11255292" y="101135"/>
                  <a:pt x="11255292" y="225889"/>
                </a:cubicBezTo>
                <a:lnTo>
                  <a:pt x="11255292" y="464921"/>
                </a:lnTo>
                <a:lnTo>
                  <a:pt x="11255292" y="586432"/>
                </a:lnTo>
                <a:lnTo>
                  <a:pt x="11255292" y="812321"/>
                </a:lnTo>
                <a:lnTo>
                  <a:pt x="11029403" y="812321"/>
                </a:lnTo>
                <a:lnTo>
                  <a:pt x="10907892" y="812321"/>
                </a:lnTo>
                <a:lnTo>
                  <a:pt x="10798092" y="812321"/>
                </a:lnTo>
                <a:lnTo>
                  <a:pt x="10668860" y="812321"/>
                </a:lnTo>
                <a:lnTo>
                  <a:pt x="1269521" y="812321"/>
                </a:lnTo>
                <a:lnTo>
                  <a:pt x="1043632" y="812321"/>
                </a:lnTo>
                <a:lnTo>
                  <a:pt x="922122" y="812321"/>
                </a:lnTo>
                <a:lnTo>
                  <a:pt x="812322" y="812321"/>
                </a:lnTo>
                <a:lnTo>
                  <a:pt x="812321" y="812321"/>
                </a:lnTo>
                <a:lnTo>
                  <a:pt x="683090" y="812321"/>
                </a:lnTo>
                <a:lnTo>
                  <a:pt x="586432" y="812321"/>
                </a:lnTo>
                <a:lnTo>
                  <a:pt x="464921" y="812321"/>
                </a:lnTo>
                <a:lnTo>
                  <a:pt x="225890" y="812321"/>
                </a:lnTo>
                <a:cubicBezTo>
                  <a:pt x="101135" y="812321"/>
                  <a:pt x="0" y="711186"/>
                  <a:pt x="0" y="586432"/>
                </a:cubicBezTo>
                <a:lnTo>
                  <a:pt x="0" y="347400"/>
                </a:lnTo>
                <a:lnTo>
                  <a:pt x="0" y="225889"/>
                </a:lnTo>
                <a:close/>
              </a:path>
            </a:pathLst>
          </a:custGeom>
          <a:gradFill>
            <a:gsLst>
              <a:gs pos="82000">
                <a:srgbClr val="221F2D"/>
              </a:gs>
              <a:gs pos="16000">
                <a:srgbClr val="36598C"/>
              </a:gs>
            </a:gsLst>
            <a:lin ang="5400000" scaled="1"/>
          </a:gradFill>
        </p:spPr>
        <p:txBody>
          <a:bodyPr vert="horz" wrap="square" lIns="36576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a:lstStyle>
          <a:p>
            <a:endParaRPr lang="en-US" dirty="0"/>
          </a:p>
        </p:txBody>
      </p:sp>
      <p:sp>
        <p:nvSpPr>
          <p:cNvPr id="19" name="Title 3">
            <a:extLst>
              <a:ext uri="{FF2B5EF4-FFF2-40B4-BE49-F238E27FC236}">
                <a16:creationId xmlns:a16="http://schemas.microsoft.com/office/drawing/2014/main" id="{75580400-A887-6840-9F63-447C768D4B1A}"/>
              </a:ext>
            </a:extLst>
          </p:cNvPr>
          <p:cNvSpPr>
            <a:spLocks noGrp="1"/>
          </p:cNvSpPr>
          <p:nvPr>
            <p:ph type="title"/>
          </p:nvPr>
        </p:nvSpPr>
        <p:spPr>
          <a:xfrm>
            <a:off x="838200" y="387429"/>
            <a:ext cx="10515600" cy="538124"/>
          </a:xfrm>
        </p:spPr>
        <p:txBody>
          <a:bodyPr/>
          <a:lstStyle>
            <a:lvl1pPr>
              <a:defRPr b="1" i="0">
                <a:solidFill>
                  <a:schemeClr val="bg1"/>
                </a:solidFill>
                <a:latin typeface="Source Serif Pro SemiBold" panose="02040603050405020204" pitchFamily="18" charset="0"/>
                <a:ea typeface="Source Serif Pro SemiBold" panose="02040603050405020204" pitchFamily="18" charset="0"/>
              </a:defRPr>
            </a:lvl1pPr>
          </a:lstStyle>
          <a:p>
            <a:r>
              <a:rPr lang="en-US"/>
              <a:t>Click to edit Master title style</a:t>
            </a:r>
            <a:endParaRPr lang="en-US" dirty="0"/>
          </a:p>
        </p:txBody>
      </p:sp>
      <p:pic>
        <p:nvPicPr>
          <p:cNvPr id="21" name="Picture 20" descr="Graphical user interface, application&#10;&#10;Description automatically generated">
            <a:extLst>
              <a:ext uri="{FF2B5EF4-FFF2-40B4-BE49-F238E27FC236}">
                <a16:creationId xmlns:a16="http://schemas.microsoft.com/office/drawing/2014/main" id="{21A24570-B540-5049-9A75-4FC48A8705A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569" t="41688" r="22568" b="42194"/>
          <a:stretch/>
        </p:blipFill>
        <p:spPr>
          <a:xfrm>
            <a:off x="10211040" y="6383867"/>
            <a:ext cx="1181584" cy="273223"/>
          </a:xfrm>
          <a:prstGeom prst="rect">
            <a:avLst/>
          </a:prstGeom>
        </p:spPr>
      </p:pic>
    </p:spTree>
    <p:extLst>
      <p:ext uri="{BB962C8B-B14F-4D97-AF65-F5344CB8AC3E}">
        <p14:creationId xmlns:p14="http://schemas.microsoft.com/office/powerpoint/2010/main" val="253071757"/>
      </p:ext>
    </p:extLst>
  </p:cSld>
  <p:clrMapOvr>
    <a:masterClrMapping/>
  </p:clrMapOvr>
  <p:extLst>
    <p:ext uri="{DCECCB84-F9BA-43D5-87BE-67443E8EF086}">
      <p15:sldGuideLst xmlns:p15="http://schemas.microsoft.com/office/powerpoint/2012/main">
        <p15:guide id="3" orient="horz" pos="744" userDrawn="1">
          <p15:clr>
            <a:srgbClr val="FBAE40"/>
          </p15:clr>
        </p15:guide>
        <p15:guide id="4"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04E34-0D5F-9946-8463-2EFE2FACC858}"/>
              </a:ext>
            </a:extLst>
          </p:cNvPr>
          <p:cNvSpPr>
            <a:spLocks noGrp="1"/>
          </p:cNvSpPr>
          <p:nvPr>
            <p:ph type="title"/>
          </p:nvPr>
        </p:nvSpPr>
        <p:spPr>
          <a:xfrm>
            <a:off x="838200" y="365125"/>
            <a:ext cx="10515600" cy="5381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6C6309-9986-D248-8C10-4ECF7206A52A}"/>
              </a:ext>
            </a:extLst>
          </p:cNvPr>
          <p:cNvSpPr>
            <a:spLocks noGrp="1"/>
          </p:cNvSpPr>
          <p:nvPr>
            <p:ph type="body" idx="1"/>
          </p:nvPr>
        </p:nvSpPr>
        <p:spPr>
          <a:xfrm>
            <a:off x="838200" y="1182029"/>
            <a:ext cx="10515600" cy="49901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493C9382-0D89-7247-8C95-9DBD68D02266}"/>
              </a:ext>
            </a:extLst>
          </p:cNvPr>
          <p:cNvSpPr>
            <a:spLocks noGrp="1"/>
          </p:cNvSpPr>
          <p:nvPr>
            <p:ph type="sldNum" sz="quarter" idx="4"/>
          </p:nvPr>
        </p:nvSpPr>
        <p:spPr>
          <a:xfrm>
            <a:off x="11496907" y="6356350"/>
            <a:ext cx="512956" cy="365125"/>
          </a:xfrm>
          <a:prstGeom prst="rect">
            <a:avLst/>
          </a:prstGeom>
        </p:spPr>
        <p:txBody>
          <a:bodyPr anchor="ctr"/>
          <a:lstStyle>
            <a:lvl1pPr algn="l">
              <a:defRPr sz="1050"/>
            </a:lvl1pPr>
          </a:lstStyle>
          <a:p>
            <a:fld id="{04E27263-17A7-F645-A305-10F513A9B66B}" type="slidenum">
              <a:rPr lang="en-US" smtClean="0"/>
              <a:pPr/>
              <a:t>‹#›</a:t>
            </a:fld>
            <a:endParaRPr lang="en-US" dirty="0"/>
          </a:p>
        </p:txBody>
      </p:sp>
    </p:spTree>
    <p:extLst>
      <p:ext uri="{BB962C8B-B14F-4D97-AF65-F5344CB8AC3E}">
        <p14:creationId xmlns:p14="http://schemas.microsoft.com/office/powerpoint/2010/main" val="39745088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2" r:id="rId12"/>
    <p:sldLayoutId id="2147483694" r:id="rId13"/>
    <p:sldLayoutId id="2147483696" r:id="rId14"/>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Source Serif Pro Light" panose="02040303050405020204" pitchFamily="18" charset="0"/>
          <a:ea typeface="Source Serif Pro Light" panose="02040303050405020204" pitchFamily="18" charset="0"/>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Source Serif Pro Light" panose="02040303050405020204" pitchFamily="18" charset="0"/>
          <a:ea typeface="Source Serif Pro Light" panose="02040303050405020204" pitchFamily="18" charset="0"/>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Source Serif Pro Light" panose="02040303050405020204" pitchFamily="18" charset="0"/>
          <a:ea typeface="Source Serif Pro Light" panose="02040303050405020204" pitchFamily="18" charset="0"/>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Source Serif Pro Light" panose="02040303050405020204" pitchFamily="18" charset="0"/>
          <a:ea typeface="Source Serif Pro Light" panose="02040303050405020204" pitchFamily="18" charset="0"/>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Source Serif Pro Light" panose="02040303050405020204" pitchFamily="18" charset="0"/>
          <a:ea typeface="Source Serif Pro Light" panose="0204030305040502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04E34-0D5F-9946-8463-2EFE2FACC858}"/>
              </a:ext>
            </a:extLst>
          </p:cNvPr>
          <p:cNvSpPr>
            <a:spLocks noGrp="1"/>
          </p:cNvSpPr>
          <p:nvPr>
            <p:ph type="title"/>
          </p:nvPr>
        </p:nvSpPr>
        <p:spPr>
          <a:xfrm>
            <a:off x="838200" y="365125"/>
            <a:ext cx="10515600" cy="5381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6C6309-9986-D248-8C10-4ECF7206A52A}"/>
              </a:ext>
            </a:extLst>
          </p:cNvPr>
          <p:cNvSpPr>
            <a:spLocks noGrp="1"/>
          </p:cNvSpPr>
          <p:nvPr>
            <p:ph type="body" idx="1"/>
          </p:nvPr>
        </p:nvSpPr>
        <p:spPr>
          <a:xfrm>
            <a:off x="838200" y="1182029"/>
            <a:ext cx="10515600" cy="49901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93C9382-0D89-7247-8C95-9DBD68D02266}"/>
              </a:ext>
            </a:extLst>
          </p:cNvPr>
          <p:cNvSpPr>
            <a:spLocks noGrp="1"/>
          </p:cNvSpPr>
          <p:nvPr>
            <p:ph type="sldNum" sz="quarter" idx="4"/>
          </p:nvPr>
        </p:nvSpPr>
        <p:spPr>
          <a:xfrm>
            <a:off x="11496907" y="6356350"/>
            <a:ext cx="512956" cy="365125"/>
          </a:xfrm>
          <a:prstGeom prst="rect">
            <a:avLst/>
          </a:prstGeom>
        </p:spPr>
        <p:txBody>
          <a:bodyPr anchor="ctr"/>
          <a:lstStyle>
            <a:lvl1pPr algn="l">
              <a:defRPr sz="1050"/>
            </a:lvl1pPr>
          </a:lstStyle>
          <a:p>
            <a:fld id="{04E27263-17A7-F645-A305-10F513A9B66B}" type="slidenum">
              <a:rPr lang="en-US" smtClean="0"/>
              <a:pPr/>
              <a:t>‹#›</a:t>
            </a:fld>
            <a:endParaRPr lang="en-US" dirty="0"/>
          </a:p>
        </p:txBody>
      </p:sp>
    </p:spTree>
    <p:extLst>
      <p:ext uri="{BB962C8B-B14F-4D97-AF65-F5344CB8AC3E}">
        <p14:creationId xmlns:p14="http://schemas.microsoft.com/office/powerpoint/2010/main" val="1456314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Source Serif Pro SemiBold" panose="02040603050405020204" pitchFamily="18" charset="0"/>
          <a:ea typeface="Source Serif Pro SemiBold" panose="02040603050405020204" pitchFamily="18" charset="0"/>
          <a:cs typeface="Source Serif Pro SemiBold" panose="02040603050405020204" pitchFamily="18"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solidFill>
          <a:latin typeface="Source Serif Pro" panose="02040603050405020204" pitchFamily="18" charset="0"/>
          <a:ea typeface="Source Serif Pro" panose="02040603050405020204" pitchFamily="18" charset="0"/>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Source Serif Pro" panose="02040603050405020204" pitchFamily="18" charset="0"/>
          <a:ea typeface="Source Serif Pro" panose="02040603050405020204" pitchFamily="18" charset="0"/>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Source Serif Pro" panose="02040603050405020204" pitchFamily="18" charset="0"/>
          <a:ea typeface="Source Serif Pro" panose="02040603050405020204" pitchFamily="18" charset="0"/>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Source Serif Pro" panose="02040603050405020204" pitchFamily="18" charset="0"/>
          <a:ea typeface="Source Serif Pro" panose="02040603050405020204" pitchFamily="18" charset="0"/>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Source Serif Pro" panose="02040603050405020204" pitchFamily="18" charset="0"/>
          <a:ea typeface="Source Serif Pro" panose="0204060305040502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0071E3-E534-F045-83E6-47157B97EC8E}"/>
              </a:ext>
            </a:extLst>
          </p:cNvPr>
          <p:cNvSpPr>
            <a:spLocks noGrp="1"/>
          </p:cNvSpPr>
          <p:nvPr>
            <p:ph type="ctrTitle"/>
          </p:nvPr>
        </p:nvSpPr>
        <p:spPr>
          <a:xfrm>
            <a:off x="6358466" y="1186922"/>
            <a:ext cx="4902201" cy="2242078"/>
          </a:xfrm>
        </p:spPr>
        <p:txBody>
          <a:bodyPr>
            <a:normAutofit fontScale="90000"/>
          </a:bodyPr>
          <a:lstStyle/>
          <a:p>
            <a:r>
              <a:rPr lang="en-US" dirty="0">
                <a:latin typeface="Source Serif Pro SemiBold"/>
                <a:ea typeface="Source Serif Pro SemiBold"/>
              </a:rPr>
              <a:t>Behavioral Health Integration Improvement Collaborative</a:t>
            </a:r>
            <a:endParaRPr lang="en-US" dirty="0"/>
          </a:p>
        </p:txBody>
      </p:sp>
      <p:sp>
        <p:nvSpPr>
          <p:cNvPr id="8" name="Subtitle 7">
            <a:extLst>
              <a:ext uri="{FF2B5EF4-FFF2-40B4-BE49-F238E27FC236}">
                <a16:creationId xmlns:a16="http://schemas.microsoft.com/office/drawing/2014/main" id="{26A91D5D-163F-9A4B-8734-D30BF47AF9CA}"/>
              </a:ext>
            </a:extLst>
          </p:cNvPr>
          <p:cNvSpPr>
            <a:spLocks noGrp="1"/>
          </p:cNvSpPr>
          <p:nvPr>
            <p:ph type="subTitle" idx="1"/>
          </p:nvPr>
        </p:nvSpPr>
        <p:spPr>
          <a:xfrm>
            <a:off x="6357939" y="3572933"/>
            <a:ext cx="5243511" cy="1488165"/>
          </a:xfrm>
        </p:spPr>
        <p:txBody>
          <a:bodyPr vert="horz" lIns="91440" tIns="45720" rIns="91440" bIns="45720" rtlCol="0" anchor="t">
            <a:normAutofit fontScale="70000" lnSpcReduction="20000"/>
          </a:bodyPr>
          <a:lstStyle/>
          <a:p>
            <a:r>
              <a:rPr lang="en-US" sz="2800" b="1" dirty="0">
                <a:latin typeface="Work Sans" pitchFamily="2" charset="0"/>
                <a:ea typeface="Source Serif Pro"/>
              </a:rPr>
              <a:t>Phase 2: Get Started</a:t>
            </a:r>
          </a:p>
          <a:p>
            <a:r>
              <a:rPr lang="en-US" sz="2800" b="1" dirty="0">
                <a:latin typeface="Work Sans" pitchFamily="2" charset="0"/>
                <a:ea typeface="Source Serif Pro"/>
              </a:rPr>
              <a:t>Activity 2.2</a:t>
            </a:r>
          </a:p>
          <a:p>
            <a:r>
              <a:rPr lang="en-US" sz="2800" dirty="0">
                <a:latin typeface="Work Sans" pitchFamily="2" charset="0"/>
                <a:ea typeface="Source Serif Pro"/>
              </a:rPr>
              <a:t>BHI Measure Crosswalk </a:t>
            </a:r>
            <a:br>
              <a:rPr lang="en-US" sz="2800" dirty="0">
                <a:latin typeface="Work Sans" pitchFamily="2" charset="0"/>
                <a:ea typeface="Source Serif Pro"/>
              </a:rPr>
            </a:br>
            <a:endParaRPr lang="en-US" sz="2800" dirty="0">
              <a:latin typeface="Work Sans" pitchFamily="2" charset="0"/>
            </a:endParaRPr>
          </a:p>
        </p:txBody>
      </p:sp>
      <p:sp>
        <p:nvSpPr>
          <p:cNvPr id="3" name="Content Placeholder 2">
            <a:extLst>
              <a:ext uri="{FF2B5EF4-FFF2-40B4-BE49-F238E27FC236}">
                <a16:creationId xmlns:a16="http://schemas.microsoft.com/office/drawing/2014/main" id="{54C221A0-2EF1-477A-9623-D6056B92D523}"/>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99487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F2DA-653A-4327-A585-698D9A03F310}"/>
              </a:ext>
            </a:extLst>
          </p:cNvPr>
          <p:cNvSpPr>
            <a:spLocks noGrp="1"/>
          </p:cNvSpPr>
          <p:nvPr>
            <p:ph type="title"/>
          </p:nvPr>
        </p:nvSpPr>
        <p:spPr/>
        <p:txBody>
          <a:bodyPr>
            <a:noAutofit/>
          </a:bodyPr>
          <a:lstStyle/>
          <a:p>
            <a:r>
              <a:rPr lang="en-US" sz="2800" dirty="0">
                <a:latin typeface="Source Serif Pro SemiBold"/>
              </a:rPr>
              <a:t>Behavioral Health Measure Set</a:t>
            </a:r>
            <a:endParaRPr lang="en-US" sz="2800" dirty="0"/>
          </a:p>
        </p:txBody>
      </p:sp>
      <p:graphicFrame>
        <p:nvGraphicFramePr>
          <p:cNvPr id="4" name="Table 3">
            <a:extLst>
              <a:ext uri="{FF2B5EF4-FFF2-40B4-BE49-F238E27FC236}">
                <a16:creationId xmlns:a16="http://schemas.microsoft.com/office/drawing/2014/main" id="{AD76A35D-EDA7-4CED-AE5E-11A2C6DBE243}"/>
              </a:ext>
            </a:extLst>
          </p:cNvPr>
          <p:cNvGraphicFramePr>
            <a:graphicFrameLocks noGrp="1"/>
          </p:cNvGraphicFramePr>
          <p:nvPr>
            <p:extLst>
              <p:ext uri="{D42A27DB-BD31-4B8C-83A1-F6EECF244321}">
                <p14:modId xmlns:p14="http://schemas.microsoft.com/office/powerpoint/2010/main" val="1755230311"/>
              </p:ext>
            </p:extLst>
          </p:nvPr>
        </p:nvGraphicFramePr>
        <p:xfrm>
          <a:off x="409575" y="1169788"/>
          <a:ext cx="11372850" cy="4333875"/>
        </p:xfrm>
        <a:graphic>
          <a:graphicData uri="http://schemas.openxmlformats.org/drawingml/2006/table">
            <a:tbl>
              <a:tblPr>
                <a:tableStyleId>{5C22544A-7EE6-4342-B048-85BDC9FD1C3A}</a:tableStyleId>
              </a:tblPr>
              <a:tblGrid>
                <a:gridCol w="1326523">
                  <a:extLst>
                    <a:ext uri="{9D8B030D-6E8A-4147-A177-3AD203B41FA5}">
                      <a16:colId xmlns:a16="http://schemas.microsoft.com/office/drawing/2014/main" val="3373530812"/>
                    </a:ext>
                  </a:extLst>
                </a:gridCol>
                <a:gridCol w="4726307">
                  <a:extLst>
                    <a:ext uri="{9D8B030D-6E8A-4147-A177-3AD203B41FA5}">
                      <a16:colId xmlns:a16="http://schemas.microsoft.com/office/drawing/2014/main" val="3335957812"/>
                    </a:ext>
                  </a:extLst>
                </a:gridCol>
                <a:gridCol w="1637294">
                  <a:extLst>
                    <a:ext uri="{9D8B030D-6E8A-4147-A177-3AD203B41FA5}">
                      <a16:colId xmlns:a16="http://schemas.microsoft.com/office/drawing/2014/main" val="805673571"/>
                    </a:ext>
                  </a:extLst>
                </a:gridCol>
                <a:gridCol w="1150272">
                  <a:extLst>
                    <a:ext uri="{9D8B030D-6E8A-4147-A177-3AD203B41FA5}">
                      <a16:colId xmlns:a16="http://schemas.microsoft.com/office/drawing/2014/main" val="541440239"/>
                    </a:ext>
                  </a:extLst>
                </a:gridCol>
                <a:gridCol w="2532454">
                  <a:extLst>
                    <a:ext uri="{9D8B030D-6E8A-4147-A177-3AD203B41FA5}">
                      <a16:colId xmlns:a16="http://schemas.microsoft.com/office/drawing/2014/main" val="559167039"/>
                    </a:ext>
                  </a:extLst>
                </a:gridCol>
              </a:tblGrid>
              <a:tr h="536613">
                <a:tc>
                  <a:txBody>
                    <a:bodyPr/>
                    <a:lstStyle/>
                    <a:p>
                      <a:pPr algn="ctr" fontAlgn="b"/>
                      <a:r>
                        <a:rPr lang="en-US" sz="1400" b="1" i="0" u="none" strike="noStrike" dirty="0">
                          <a:solidFill>
                            <a:srgbClr val="000000"/>
                          </a:solidFill>
                          <a:effectLst/>
                          <a:latin typeface="+mn-lt"/>
                        </a:rPr>
                        <a:t>National Quality Forum Number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u="none" strike="noStrike" dirty="0">
                          <a:effectLst/>
                          <a:latin typeface="+mn-lt"/>
                        </a:rPr>
                        <a:t>Measure</a:t>
                      </a:r>
                      <a:endParaRPr lang="en-US" sz="14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mn-lt"/>
                        </a:rPr>
                        <a:t>Measure Stewart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mn-lt"/>
                        </a:rPr>
                        <a:t>Measure Type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400" b="1" i="0" u="none" strike="noStrike" dirty="0">
                          <a:solidFill>
                            <a:srgbClr val="000000"/>
                          </a:solidFill>
                          <a:effectLst/>
                          <a:latin typeface="+mn-lt"/>
                        </a:rPr>
                        <a:t>Condition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24891176"/>
                  </a:ext>
                </a:extLst>
              </a:tr>
              <a:tr h="528059">
                <a:tc>
                  <a:txBody>
                    <a:bodyPr/>
                    <a:lstStyle/>
                    <a:p>
                      <a:pPr algn="ctr" fontAlgn="b"/>
                      <a:r>
                        <a:rPr lang="en-US" sz="1400" b="0" i="0" u="none" strike="noStrike" dirty="0">
                          <a:solidFill>
                            <a:srgbClr val="000000"/>
                          </a:solidFill>
                          <a:effectLst/>
                          <a:latin typeface="+mn-lt"/>
                        </a:rPr>
                        <a:t>0105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mn-lt"/>
                        </a:rPr>
                        <a:t>Antidepressant Medication Management Acute Phase &amp; Continuation Phase Treatment</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National Committee for Quality Assurance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Prevention, Treatment, and Management of Mental Health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728733"/>
                  </a:ext>
                </a:extLst>
              </a:tr>
              <a:tr h="528059">
                <a:tc>
                  <a:txBody>
                    <a:bodyPr/>
                    <a:lstStyle/>
                    <a:p>
                      <a:pPr algn="ctr" fontAlgn="b"/>
                      <a:r>
                        <a:rPr lang="en-US" sz="1400" b="0" i="0" u="none" strike="noStrike" dirty="0">
                          <a:solidFill>
                            <a:srgbClr val="000000"/>
                          </a:solidFill>
                          <a:effectLst/>
                          <a:latin typeface="+mn-lt"/>
                        </a:rPr>
                        <a:t>0418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mn-lt"/>
                        </a:rPr>
                        <a:t>Depression Screening and Follow-Up for Adolescents and Adults*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Centers for Medicare &amp; Medicaid Services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Behavioral Health, Depression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232511"/>
                  </a:ext>
                </a:extLst>
              </a:tr>
              <a:tr h="528059">
                <a:tc>
                  <a:txBody>
                    <a:bodyPr/>
                    <a:lstStyle/>
                    <a:p>
                      <a:pPr algn="ctr" fontAlgn="b"/>
                      <a:r>
                        <a:rPr lang="en-US" sz="1400" b="0" i="0" u="none" strike="noStrike" dirty="0">
                          <a:solidFill>
                            <a:srgbClr val="000000"/>
                          </a:solidFill>
                          <a:effectLst/>
                          <a:latin typeface="+mn-lt"/>
                        </a:rPr>
                        <a:t>3488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mn-lt"/>
                        </a:rPr>
                        <a:t>Follow-Up After Emergency Department Visit for Alcohol and Other Drug Abuse or Dependence </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National Committee for Quality Assurance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Alcohol, Substance Use/Abuse, Behavioral Health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8437744"/>
                  </a:ext>
                </a:extLst>
              </a:tr>
              <a:tr h="528059">
                <a:tc>
                  <a:txBody>
                    <a:bodyPr/>
                    <a:lstStyle/>
                    <a:p>
                      <a:pPr algn="ctr" fontAlgn="b"/>
                      <a:r>
                        <a:rPr lang="en-US" sz="1400" b="0" i="0" u="none" strike="noStrike" dirty="0">
                          <a:solidFill>
                            <a:srgbClr val="000000"/>
                          </a:solidFill>
                          <a:effectLst/>
                          <a:latin typeface="+mn-lt"/>
                        </a:rPr>
                        <a:t>3489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mn-lt"/>
                        </a:rPr>
                        <a:t>Follow-Up After Emergency Department Visit for Mental Illness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National Committee for Quality Assurance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Alcohol, Substance Use/Abuse, Behavioral Health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5904005"/>
                  </a:ext>
                </a:extLst>
              </a:tr>
              <a:tr h="528059">
                <a:tc>
                  <a:txBody>
                    <a:bodyPr/>
                    <a:lstStyle/>
                    <a:p>
                      <a:pPr algn="ctr" fontAlgn="b"/>
                      <a:r>
                        <a:rPr lang="en-US" sz="1400" b="0" i="0" u="none" strike="noStrike" dirty="0">
                          <a:solidFill>
                            <a:srgbClr val="000000"/>
                          </a:solidFill>
                          <a:effectLst/>
                          <a:latin typeface="+mn-lt"/>
                        </a:rPr>
                        <a:t>0004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u="none" strike="noStrike" dirty="0">
                          <a:effectLst/>
                          <a:latin typeface="+mn-lt"/>
                        </a:rPr>
                        <a:t>Initiation and Engagement of Alcohol and Drug Dependence Treatment</a:t>
                      </a:r>
                      <a:r>
                        <a:rPr lang="en-US" sz="1400" b="0" u="none" strike="noStrike" dirty="0">
                          <a:effectLst/>
                          <a:latin typeface="+mn-lt"/>
                        </a:rPr>
                        <a:t>**</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National Committee for Quality Assurance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Alcohol, Substance Use/Abuse, Behavioral Health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2862504"/>
                  </a:ext>
                </a:extLst>
              </a:tr>
              <a:tr h="394986">
                <a:tc>
                  <a:txBody>
                    <a:bodyPr/>
                    <a:lstStyle/>
                    <a:p>
                      <a:pPr algn="ctr" fontAlgn="b"/>
                      <a:r>
                        <a:rPr lang="en-US" sz="1400" b="0" i="0" u="none" strike="noStrike" dirty="0">
                          <a:solidFill>
                            <a:srgbClr val="000000"/>
                          </a:solidFill>
                          <a:effectLst/>
                          <a:latin typeface="+mn-lt"/>
                        </a:rPr>
                        <a:t>3389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mn-lt"/>
                        </a:rPr>
                        <a:t>Concurrent Use of Opioids and Benzodiazepines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Pharmacy Quality Alliance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Process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5032221"/>
                  </a:ext>
                </a:extLst>
              </a:tr>
            </a:tbl>
          </a:graphicData>
        </a:graphic>
      </p:graphicFrame>
      <p:sp>
        <p:nvSpPr>
          <p:cNvPr id="3" name="TextBox 2">
            <a:extLst>
              <a:ext uri="{FF2B5EF4-FFF2-40B4-BE49-F238E27FC236}">
                <a16:creationId xmlns:a16="http://schemas.microsoft.com/office/drawing/2014/main" id="{4DA39F7F-2365-4C39-BABC-38228949BC33}"/>
              </a:ext>
            </a:extLst>
          </p:cNvPr>
          <p:cNvSpPr txBox="1"/>
          <p:nvPr/>
        </p:nvSpPr>
        <p:spPr>
          <a:xfrm>
            <a:off x="564822" y="5747898"/>
            <a:ext cx="10906813" cy="848412"/>
          </a:xfrm>
          <a:prstGeom prst="rect">
            <a:avLst/>
          </a:prstGeom>
          <a:noFill/>
        </p:spPr>
        <p:txBody>
          <a:bodyPr vert="horz" wrap="square" lIns="91440" tIns="91440" rIns="91440" bIns="91440" rtlCol="0" anchor="ctr">
            <a:noAutofit/>
          </a:bodyPr>
          <a:lstStyle/>
          <a:p>
            <a:pPr algn="l"/>
            <a:r>
              <a:rPr lang="en-US" sz="1200" dirty="0"/>
              <a:t>*In the future, reporting will move towards measure NQF ID 0711 Depression Remission at 6 months. Standardized depression screening tools are normalized and validated for the age-appropriate patient population in which they are used, must be documented in the patient health record, and must be used to meet the numerator criteria. For this measure, use depression screening tools for adolescents, adults, and perinatal patients.</a:t>
            </a:r>
          </a:p>
          <a:p>
            <a:pPr algn="l"/>
            <a:endParaRPr lang="en-US" sz="1200" dirty="0"/>
          </a:p>
          <a:p>
            <a:pPr algn="l"/>
            <a:r>
              <a:rPr lang="en-US" sz="1200" dirty="0"/>
              <a:t>**In the future, reporting will move towards measure NQF ID 3400 Use of Pharmacotherapy for Opioid Use Disorder.</a:t>
            </a:r>
          </a:p>
        </p:txBody>
      </p:sp>
    </p:spTree>
    <p:extLst>
      <p:ext uri="{BB962C8B-B14F-4D97-AF65-F5344CB8AC3E}">
        <p14:creationId xmlns:p14="http://schemas.microsoft.com/office/powerpoint/2010/main" val="262755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F2DA-653A-4327-A585-698D9A03F310}"/>
              </a:ext>
            </a:extLst>
          </p:cNvPr>
          <p:cNvSpPr>
            <a:spLocks noGrp="1"/>
          </p:cNvSpPr>
          <p:nvPr>
            <p:ph type="title"/>
          </p:nvPr>
        </p:nvSpPr>
        <p:spPr/>
        <p:txBody>
          <a:bodyPr>
            <a:noAutofit/>
          </a:bodyPr>
          <a:lstStyle/>
          <a:p>
            <a:r>
              <a:rPr lang="en-US" sz="2800" dirty="0">
                <a:latin typeface="Source Serif Pro SemiBold"/>
              </a:rPr>
              <a:t>Behavioral Health Measure Set Alignment Across California and Federal Incentive Programs</a:t>
            </a:r>
            <a:endParaRPr lang="en-US" sz="2800" dirty="0"/>
          </a:p>
        </p:txBody>
      </p:sp>
      <p:graphicFrame>
        <p:nvGraphicFramePr>
          <p:cNvPr id="5" name="Table 4">
            <a:extLst>
              <a:ext uri="{FF2B5EF4-FFF2-40B4-BE49-F238E27FC236}">
                <a16:creationId xmlns:a16="http://schemas.microsoft.com/office/drawing/2014/main" id="{38680F5F-E560-4E99-9344-4D936C372652}"/>
              </a:ext>
            </a:extLst>
          </p:cNvPr>
          <p:cNvGraphicFramePr>
            <a:graphicFrameLocks noGrp="1"/>
          </p:cNvGraphicFramePr>
          <p:nvPr>
            <p:extLst>
              <p:ext uri="{D42A27DB-BD31-4B8C-83A1-F6EECF244321}">
                <p14:modId xmlns:p14="http://schemas.microsoft.com/office/powerpoint/2010/main" val="1695736713"/>
              </p:ext>
            </p:extLst>
          </p:nvPr>
        </p:nvGraphicFramePr>
        <p:xfrm>
          <a:off x="289090" y="1201231"/>
          <a:ext cx="11613819" cy="4699947"/>
        </p:xfrm>
        <a:graphic>
          <a:graphicData uri="http://schemas.openxmlformats.org/drawingml/2006/table">
            <a:tbl>
              <a:tblPr>
                <a:tableStyleId>{5C22544A-7EE6-4342-B048-85BDC9FD1C3A}</a:tableStyleId>
              </a:tblPr>
              <a:tblGrid>
                <a:gridCol w="609301">
                  <a:extLst>
                    <a:ext uri="{9D8B030D-6E8A-4147-A177-3AD203B41FA5}">
                      <a16:colId xmlns:a16="http://schemas.microsoft.com/office/drawing/2014/main" val="3627631086"/>
                    </a:ext>
                  </a:extLst>
                </a:gridCol>
                <a:gridCol w="1635731">
                  <a:extLst>
                    <a:ext uri="{9D8B030D-6E8A-4147-A177-3AD203B41FA5}">
                      <a16:colId xmlns:a16="http://schemas.microsoft.com/office/drawing/2014/main" val="2976202700"/>
                    </a:ext>
                  </a:extLst>
                </a:gridCol>
                <a:gridCol w="749001">
                  <a:extLst>
                    <a:ext uri="{9D8B030D-6E8A-4147-A177-3AD203B41FA5}">
                      <a16:colId xmlns:a16="http://schemas.microsoft.com/office/drawing/2014/main" val="4128317872"/>
                    </a:ext>
                  </a:extLst>
                </a:gridCol>
                <a:gridCol w="748895">
                  <a:extLst>
                    <a:ext uri="{9D8B030D-6E8A-4147-A177-3AD203B41FA5}">
                      <a16:colId xmlns:a16="http://schemas.microsoft.com/office/drawing/2014/main" val="3350408376"/>
                    </a:ext>
                  </a:extLst>
                </a:gridCol>
                <a:gridCol w="743213">
                  <a:extLst>
                    <a:ext uri="{9D8B030D-6E8A-4147-A177-3AD203B41FA5}">
                      <a16:colId xmlns:a16="http://schemas.microsoft.com/office/drawing/2014/main" val="2238390271"/>
                    </a:ext>
                  </a:extLst>
                </a:gridCol>
                <a:gridCol w="802296">
                  <a:extLst>
                    <a:ext uri="{9D8B030D-6E8A-4147-A177-3AD203B41FA5}">
                      <a16:colId xmlns:a16="http://schemas.microsoft.com/office/drawing/2014/main" val="147734658"/>
                    </a:ext>
                  </a:extLst>
                </a:gridCol>
                <a:gridCol w="584462">
                  <a:extLst>
                    <a:ext uri="{9D8B030D-6E8A-4147-A177-3AD203B41FA5}">
                      <a16:colId xmlns:a16="http://schemas.microsoft.com/office/drawing/2014/main" val="3479118596"/>
                    </a:ext>
                  </a:extLst>
                </a:gridCol>
                <a:gridCol w="717520">
                  <a:extLst>
                    <a:ext uri="{9D8B030D-6E8A-4147-A177-3AD203B41FA5}">
                      <a16:colId xmlns:a16="http://schemas.microsoft.com/office/drawing/2014/main" val="3429669010"/>
                    </a:ext>
                  </a:extLst>
                </a:gridCol>
                <a:gridCol w="608897">
                  <a:extLst>
                    <a:ext uri="{9D8B030D-6E8A-4147-A177-3AD203B41FA5}">
                      <a16:colId xmlns:a16="http://schemas.microsoft.com/office/drawing/2014/main" val="3723577861"/>
                    </a:ext>
                  </a:extLst>
                </a:gridCol>
                <a:gridCol w="617852">
                  <a:extLst>
                    <a:ext uri="{9D8B030D-6E8A-4147-A177-3AD203B41FA5}">
                      <a16:colId xmlns:a16="http://schemas.microsoft.com/office/drawing/2014/main" val="3686735153"/>
                    </a:ext>
                  </a:extLst>
                </a:gridCol>
                <a:gridCol w="582034">
                  <a:extLst>
                    <a:ext uri="{9D8B030D-6E8A-4147-A177-3AD203B41FA5}">
                      <a16:colId xmlns:a16="http://schemas.microsoft.com/office/drawing/2014/main" val="3240617187"/>
                    </a:ext>
                  </a:extLst>
                </a:gridCol>
                <a:gridCol w="575115">
                  <a:extLst>
                    <a:ext uri="{9D8B030D-6E8A-4147-A177-3AD203B41FA5}">
                      <a16:colId xmlns:a16="http://schemas.microsoft.com/office/drawing/2014/main" val="2112544076"/>
                    </a:ext>
                  </a:extLst>
                </a:gridCol>
                <a:gridCol w="622169">
                  <a:extLst>
                    <a:ext uri="{9D8B030D-6E8A-4147-A177-3AD203B41FA5}">
                      <a16:colId xmlns:a16="http://schemas.microsoft.com/office/drawing/2014/main" val="2233601163"/>
                    </a:ext>
                  </a:extLst>
                </a:gridCol>
                <a:gridCol w="718952">
                  <a:extLst>
                    <a:ext uri="{9D8B030D-6E8A-4147-A177-3AD203B41FA5}">
                      <a16:colId xmlns:a16="http://schemas.microsoft.com/office/drawing/2014/main" val="4024584208"/>
                    </a:ext>
                  </a:extLst>
                </a:gridCol>
                <a:gridCol w="525386">
                  <a:extLst>
                    <a:ext uri="{9D8B030D-6E8A-4147-A177-3AD203B41FA5}">
                      <a16:colId xmlns:a16="http://schemas.microsoft.com/office/drawing/2014/main" val="1394721246"/>
                    </a:ext>
                  </a:extLst>
                </a:gridCol>
                <a:gridCol w="772995">
                  <a:extLst>
                    <a:ext uri="{9D8B030D-6E8A-4147-A177-3AD203B41FA5}">
                      <a16:colId xmlns:a16="http://schemas.microsoft.com/office/drawing/2014/main" val="3426999415"/>
                    </a:ext>
                  </a:extLst>
                </a:gridCol>
              </a:tblGrid>
              <a:tr h="1617000">
                <a:tc>
                  <a:txBody>
                    <a:bodyPr/>
                    <a:lstStyle/>
                    <a:p>
                      <a:pPr algn="ctr" fontAlgn="b"/>
                      <a:r>
                        <a:rPr lang="en-US" sz="1000" b="1" i="0" u="none" strike="noStrike" dirty="0">
                          <a:solidFill>
                            <a:srgbClr val="000000"/>
                          </a:solidFill>
                          <a:effectLst/>
                          <a:latin typeface="+mn-lt"/>
                        </a:rPr>
                        <a:t>NQF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000" b="1" u="none" strike="noStrike" dirty="0">
                          <a:effectLst/>
                          <a:latin typeface="+mn-lt"/>
                        </a:rPr>
                        <a:t>Measure</a:t>
                      </a:r>
                      <a:endParaRPr lang="en-US" sz="1000" b="1"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000" b="1" u="none" strike="noStrike" dirty="0">
                          <a:effectLst/>
                          <a:latin typeface="+mn-lt"/>
                        </a:rPr>
                        <a:t>California Department of Health Care Services Medi-Cal Managed Care Health Plans</a:t>
                      </a:r>
                      <a:endParaRPr lang="en-US" sz="10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B461"/>
                    </a:solidFill>
                  </a:tcPr>
                </a:tc>
                <a:tc>
                  <a:txBody>
                    <a:bodyPr/>
                    <a:lstStyle/>
                    <a:p>
                      <a:pPr algn="ctr" fontAlgn="b"/>
                      <a:r>
                        <a:rPr lang="en-US" sz="1000" b="1" u="none" strike="noStrike" dirty="0">
                          <a:effectLst/>
                          <a:latin typeface="+mn-lt"/>
                        </a:rPr>
                        <a:t>California Department of Health Care Services  Value Based Payment Program</a:t>
                      </a:r>
                      <a:endParaRPr lang="en-US" sz="10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B46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effectLst/>
                          <a:latin typeface="+mn-lt"/>
                        </a:rPr>
                        <a:t>California Department of Health Care Services  Behavioral Health Integration Incentive Program</a:t>
                      </a:r>
                      <a:endParaRPr lang="en-US" sz="10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B461"/>
                    </a:solidFill>
                  </a:tcPr>
                </a:tc>
                <a:tc>
                  <a:txBody>
                    <a:bodyPr/>
                    <a:lstStyle/>
                    <a:p>
                      <a:pPr algn="ctr" fontAlgn="b"/>
                      <a:r>
                        <a:rPr lang="en-US" sz="1000" b="1" u="none" strike="noStrike" dirty="0">
                          <a:effectLst/>
                          <a:latin typeface="+mn-lt"/>
                        </a:rPr>
                        <a:t>Integrated Healthcare Association’s Align. Measure. Perform. Program</a:t>
                      </a:r>
                      <a:endParaRPr lang="en-US" sz="10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B461"/>
                    </a:solidFill>
                  </a:tcPr>
                </a:tc>
                <a:tc>
                  <a:txBody>
                    <a:bodyPr/>
                    <a:lstStyle/>
                    <a:p>
                      <a:pPr algn="ctr" fontAlgn="b"/>
                      <a:r>
                        <a:rPr lang="en-US" sz="1000" b="1" i="0" u="none" strike="noStrike" dirty="0">
                          <a:solidFill>
                            <a:srgbClr val="000000"/>
                          </a:solidFill>
                          <a:effectLst/>
                          <a:latin typeface="+mn-lt"/>
                        </a:rPr>
                        <a:t>Quality Incentive Pool Program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B461"/>
                    </a:solidFill>
                  </a:tcPr>
                </a:tc>
                <a:tc>
                  <a:txBody>
                    <a:bodyPr/>
                    <a:lstStyle/>
                    <a:p>
                      <a:pPr algn="ctr" fontAlgn="b"/>
                      <a:r>
                        <a:rPr lang="en-US" sz="1000" b="1" i="0" u="none" strike="noStrike" dirty="0">
                          <a:solidFill>
                            <a:srgbClr val="000000"/>
                          </a:solidFill>
                          <a:effectLst/>
                          <a:latin typeface="+mn-lt"/>
                        </a:rPr>
                        <a:t>Bridges to Excellence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Measures for Medicaid and CHIP Adult</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Medicaid</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i="0" u="none" strike="noStrike" dirty="0">
                          <a:solidFill>
                            <a:schemeClr val="tx1"/>
                          </a:solidFill>
                          <a:effectLst/>
                          <a:latin typeface="+mn-lt"/>
                        </a:rPr>
                        <a:t>Medicare Shared Savings Program</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Merit-Based Incentive Payment System (MIPS) Program</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Physician Compare</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Quality Payment Program (Alternative Payment Models)</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u="none" strike="noStrike" dirty="0">
                          <a:solidFill>
                            <a:schemeClr val="tx1"/>
                          </a:solidFill>
                          <a:effectLst/>
                          <a:latin typeface="+mn-lt"/>
                        </a:rPr>
                        <a:t>UDS for Health Center Data</a:t>
                      </a:r>
                      <a:endParaRPr lang="en-US" sz="1000" b="1" i="0" u="none" strike="noStrike" dirty="0">
                        <a:solidFill>
                          <a:schemeClr val="tx1"/>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tc>
                  <a:txBody>
                    <a:bodyPr/>
                    <a:lstStyle/>
                    <a:p>
                      <a:pPr algn="ctr" fontAlgn="b"/>
                      <a:r>
                        <a:rPr lang="en-US" sz="1000" b="1" i="0" u="none" strike="noStrike" dirty="0">
                          <a:solidFill>
                            <a:schemeClr val="tx1"/>
                          </a:solidFill>
                          <a:effectLst/>
                          <a:latin typeface="+mn-lt"/>
                        </a:rPr>
                        <a:t>Marketplace Quality Rating System</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CE"/>
                    </a:solidFill>
                  </a:tcPr>
                </a:tc>
                <a:extLst>
                  <a:ext uri="{0D108BD9-81ED-4DB2-BD59-A6C34878D82A}">
                    <a16:rowId xmlns:a16="http://schemas.microsoft.com/office/drawing/2014/main" val="3217140094"/>
                  </a:ext>
                </a:extLst>
              </a:tr>
              <a:tr h="646720">
                <a:tc>
                  <a:txBody>
                    <a:bodyPr/>
                    <a:lstStyle/>
                    <a:p>
                      <a:pPr algn="ctr" fontAlgn="b"/>
                      <a:r>
                        <a:rPr lang="en-US" sz="1000" b="0" i="0" u="none" strike="noStrike" dirty="0">
                          <a:solidFill>
                            <a:srgbClr val="000000"/>
                          </a:solidFill>
                          <a:effectLst/>
                          <a:latin typeface="+mn-lt"/>
                        </a:rPr>
                        <a:t>0105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mn-lt"/>
                        </a:rPr>
                        <a:t>Antidepressant Medication Management Acute Phase &amp; Continuation Phase Treatment</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4119956"/>
                  </a:ext>
                </a:extLst>
              </a:tr>
              <a:tr h="486024">
                <a:tc>
                  <a:txBody>
                    <a:bodyPr/>
                    <a:lstStyle/>
                    <a:p>
                      <a:pPr algn="ctr" fontAlgn="b"/>
                      <a:r>
                        <a:rPr lang="en-US" sz="1000" b="0" i="0" u="none" strike="noStrike" dirty="0">
                          <a:solidFill>
                            <a:srgbClr val="000000"/>
                          </a:solidFill>
                          <a:effectLst/>
                          <a:latin typeface="+mn-lt"/>
                        </a:rPr>
                        <a:t>0418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mn-lt"/>
                        </a:rPr>
                        <a:t>Depression Screening and Follow-Up for Adolescents and Adults</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a:effectLst/>
                          <a:latin typeface="+mn-lt"/>
                        </a:rPr>
                        <a:t>X</a:t>
                      </a:r>
                      <a:endParaRPr lang="en-US" sz="1000" b="0" i="0" u="none" strike="noStrike">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7585597"/>
                  </a:ext>
                </a:extLst>
              </a:tr>
              <a:tr h="646720">
                <a:tc>
                  <a:txBody>
                    <a:bodyPr/>
                    <a:lstStyle/>
                    <a:p>
                      <a:pPr algn="ctr" fontAlgn="b"/>
                      <a:r>
                        <a:rPr lang="en-US" sz="1000" b="0" i="0" u="none" strike="noStrike" dirty="0">
                          <a:solidFill>
                            <a:srgbClr val="000000"/>
                          </a:solidFill>
                          <a:effectLst/>
                          <a:latin typeface="+mn-lt"/>
                        </a:rPr>
                        <a:t>3488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mn-lt"/>
                        </a:rPr>
                        <a:t>Follow-Up After Emergency Department Visit for Alcohol and Other Drug Abuse or Dependence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935252"/>
                  </a:ext>
                </a:extLst>
              </a:tr>
              <a:tr h="486024">
                <a:tc>
                  <a:txBody>
                    <a:bodyPr/>
                    <a:lstStyle/>
                    <a:p>
                      <a:pPr algn="ctr" fontAlgn="b"/>
                      <a:r>
                        <a:rPr lang="en-US" sz="1000" b="0" i="0" u="none" strike="noStrike" dirty="0">
                          <a:solidFill>
                            <a:srgbClr val="000000"/>
                          </a:solidFill>
                          <a:effectLst/>
                          <a:latin typeface="+mn-lt"/>
                        </a:rPr>
                        <a:t>3489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mn-lt"/>
                        </a:rPr>
                        <a:t>Follow-Up After Emergency Department Visit for Mental Illness</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587236"/>
                  </a:ext>
                </a:extLst>
              </a:tr>
              <a:tr h="486024">
                <a:tc>
                  <a:txBody>
                    <a:bodyPr/>
                    <a:lstStyle/>
                    <a:p>
                      <a:pPr algn="ctr" fontAlgn="b"/>
                      <a:r>
                        <a:rPr lang="en-US" sz="1000" b="0" i="0" u="none" strike="noStrike" dirty="0">
                          <a:solidFill>
                            <a:srgbClr val="000000"/>
                          </a:solidFill>
                          <a:effectLst/>
                          <a:latin typeface="+mn-lt"/>
                        </a:rPr>
                        <a:t>0004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mn-lt"/>
                        </a:rPr>
                        <a:t>Initiation and Engagement of Alcohol and Drug Dependence Treatment</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a:effectLst/>
                          <a:latin typeface="+mn-lt"/>
                        </a:rPr>
                        <a:t>X</a:t>
                      </a:r>
                      <a:endParaRPr lang="en-US" sz="1000" b="0" i="0" u="none" strike="noStrike">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2470816"/>
                  </a:ext>
                </a:extLst>
              </a:tr>
              <a:tr h="331435">
                <a:tc>
                  <a:txBody>
                    <a:bodyPr/>
                    <a:lstStyle/>
                    <a:p>
                      <a:pPr algn="ctr" fontAlgn="b"/>
                      <a:r>
                        <a:rPr lang="en-US" sz="1000" b="0" i="0" u="none" strike="noStrike" dirty="0">
                          <a:solidFill>
                            <a:srgbClr val="000000"/>
                          </a:solidFill>
                          <a:effectLst/>
                          <a:latin typeface="+mn-lt"/>
                        </a:rPr>
                        <a:t>3389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dirty="0">
                          <a:solidFill>
                            <a:srgbClr val="000000"/>
                          </a:solidFill>
                          <a:effectLst/>
                          <a:latin typeface="+mn-lt"/>
                        </a:rPr>
                        <a:t>Concurrent Use of Opioids and Benzodiazepines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 </a:t>
                      </a:r>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mn-lt"/>
                        </a:rPr>
                        <a:t>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X</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X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mn-lt"/>
                        </a:rPr>
                        <a:t> </a:t>
                      </a:r>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000" b="0" i="0" u="none" strike="noStrike" dirty="0">
                        <a:solidFill>
                          <a:srgbClr val="000000"/>
                        </a:solidFill>
                        <a:effectLst/>
                        <a:latin typeface="+mn-lt"/>
                      </a:endParaRPr>
                    </a:p>
                  </a:txBody>
                  <a:tcPr marL="3734" marR="3734" marT="37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1601193"/>
                  </a:ext>
                </a:extLst>
              </a:tr>
            </a:tbl>
          </a:graphicData>
        </a:graphic>
      </p:graphicFrame>
      <p:sp>
        <p:nvSpPr>
          <p:cNvPr id="7" name="Rectangle 6">
            <a:extLst>
              <a:ext uri="{FF2B5EF4-FFF2-40B4-BE49-F238E27FC236}">
                <a16:creationId xmlns:a16="http://schemas.microsoft.com/office/drawing/2014/main" id="{C3CB791B-83CA-447A-9382-B7F28A23B87A}"/>
              </a:ext>
            </a:extLst>
          </p:cNvPr>
          <p:cNvSpPr/>
          <p:nvPr/>
        </p:nvSpPr>
        <p:spPr>
          <a:xfrm>
            <a:off x="5952388" y="6306442"/>
            <a:ext cx="571500" cy="174543"/>
          </a:xfrm>
          <a:prstGeom prst="rect">
            <a:avLst/>
          </a:prstGeom>
          <a:solidFill>
            <a:srgbClr val="96B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9EE8AC-7C64-4E0A-8A21-CECAB1912D75}"/>
              </a:ext>
            </a:extLst>
          </p:cNvPr>
          <p:cNvSpPr txBox="1"/>
          <p:nvPr/>
        </p:nvSpPr>
        <p:spPr>
          <a:xfrm>
            <a:off x="6028588" y="6306440"/>
            <a:ext cx="3743325" cy="174545"/>
          </a:xfrm>
          <a:prstGeom prst="rect">
            <a:avLst/>
          </a:prstGeom>
          <a:noFill/>
          <a:ln>
            <a:noFill/>
          </a:ln>
        </p:spPr>
        <p:txBody>
          <a:bodyPr vert="horz" wrap="square" lIns="731520" tIns="91440" rIns="91440" bIns="45720" rtlCol="0" anchor="ctr">
            <a:noAutofit/>
          </a:bodyPr>
          <a:lstStyle/>
          <a:p>
            <a:pPr algn="l"/>
            <a:r>
              <a:rPr lang="en-US" dirty="0"/>
              <a:t>Federal Incentive Programs</a:t>
            </a:r>
          </a:p>
        </p:txBody>
      </p:sp>
      <p:sp>
        <p:nvSpPr>
          <p:cNvPr id="6" name="Rectangle 5">
            <a:extLst>
              <a:ext uri="{FF2B5EF4-FFF2-40B4-BE49-F238E27FC236}">
                <a16:creationId xmlns:a16="http://schemas.microsoft.com/office/drawing/2014/main" id="{AB1AA8DF-80B0-4211-81AC-3CA12F4F1FD3}"/>
              </a:ext>
            </a:extLst>
          </p:cNvPr>
          <p:cNvSpPr/>
          <p:nvPr/>
        </p:nvSpPr>
        <p:spPr>
          <a:xfrm>
            <a:off x="2488675" y="6306441"/>
            <a:ext cx="571500" cy="174543"/>
          </a:xfrm>
          <a:prstGeom prst="rect">
            <a:avLst/>
          </a:prstGeom>
          <a:solidFill>
            <a:srgbClr val="F28E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209730-4171-4D30-A3AF-5A817F1A416C}"/>
              </a:ext>
            </a:extLst>
          </p:cNvPr>
          <p:cNvSpPr txBox="1"/>
          <p:nvPr/>
        </p:nvSpPr>
        <p:spPr>
          <a:xfrm>
            <a:off x="2488675" y="6306442"/>
            <a:ext cx="3209925" cy="174543"/>
          </a:xfrm>
          <a:prstGeom prst="rect">
            <a:avLst/>
          </a:prstGeom>
          <a:noFill/>
          <a:ln>
            <a:noFill/>
          </a:ln>
        </p:spPr>
        <p:txBody>
          <a:bodyPr vert="horz" wrap="square" lIns="731520" tIns="91440" rIns="91440" bIns="45720" rtlCol="0" anchor="ctr">
            <a:noAutofit/>
          </a:bodyPr>
          <a:lstStyle/>
          <a:p>
            <a:pPr algn="l"/>
            <a:r>
              <a:rPr lang="en-US" dirty="0"/>
              <a:t>CA Incentive Programs</a:t>
            </a:r>
          </a:p>
        </p:txBody>
      </p:sp>
    </p:spTree>
    <p:extLst>
      <p:ext uri="{BB962C8B-B14F-4D97-AF65-F5344CB8AC3E}">
        <p14:creationId xmlns:p14="http://schemas.microsoft.com/office/powerpoint/2010/main" val="4125606819"/>
      </p:ext>
    </p:extLst>
  </p:cSld>
  <p:clrMapOvr>
    <a:masterClrMapping/>
  </p:clrMapOvr>
</p:sld>
</file>

<file path=ppt/theme/theme1.xml><?xml version="1.0" encoding="utf-8"?>
<a:theme xmlns:a="http://schemas.openxmlformats.org/drawingml/2006/main" name="PBGH">
  <a:themeElements>
    <a:clrScheme name="PBGH_r2 1">
      <a:dk1>
        <a:srgbClr val="0C223E"/>
      </a:dk1>
      <a:lt1>
        <a:srgbClr val="FFFFFF"/>
      </a:lt1>
      <a:dk2>
        <a:srgbClr val="6B6D64"/>
      </a:dk2>
      <a:lt2>
        <a:srgbClr val="C5BCB6"/>
      </a:lt2>
      <a:accent1>
        <a:srgbClr val="00ADEC"/>
      </a:accent1>
      <a:accent2>
        <a:srgbClr val="007EAD"/>
      </a:accent2>
      <a:accent3>
        <a:srgbClr val="73CFF4"/>
      </a:accent3>
      <a:accent4>
        <a:srgbClr val="A4CD66"/>
      </a:accent4>
      <a:accent5>
        <a:srgbClr val="F79F32"/>
      </a:accent5>
      <a:accent6>
        <a:srgbClr val="BD2F29"/>
      </a:accent6>
      <a:hlink>
        <a:srgbClr val="0563C1"/>
      </a:hlink>
      <a:folHlink>
        <a:srgbClr val="954F72"/>
      </a:folHlink>
    </a:clrScheme>
    <a:fontScheme name="PBGH">
      <a:majorFont>
        <a:latin typeface="Source Serif Pro"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erif Pro"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vert="horz" wrap="square" lIns="731520" tIns="9144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Presentation1" id="{54352624-B72E-E94D-82C6-382C72E382C0}" vid="{935D16D7-4FBA-8241-927E-A702C545CB4C}"/>
    </a:ext>
  </a:extLst>
</a:theme>
</file>

<file path=ppt/theme/theme2.xml><?xml version="1.0" encoding="utf-8"?>
<a:theme xmlns:a="http://schemas.openxmlformats.org/drawingml/2006/main" name="1_PBGH">
  <a:themeElements>
    <a:clrScheme name="PBGH_r2 1">
      <a:dk1>
        <a:srgbClr val="0C223E"/>
      </a:dk1>
      <a:lt1>
        <a:srgbClr val="FFFFFF"/>
      </a:lt1>
      <a:dk2>
        <a:srgbClr val="6B6D64"/>
      </a:dk2>
      <a:lt2>
        <a:srgbClr val="C5BCB6"/>
      </a:lt2>
      <a:accent1>
        <a:srgbClr val="00ADEC"/>
      </a:accent1>
      <a:accent2>
        <a:srgbClr val="007EAD"/>
      </a:accent2>
      <a:accent3>
        <a:srgbClr val="73CFF4"/>
      </a:accent3>
      <a:accent4>
        <a:srgbClr val="A4CD66"/>
      </a:accent4>
      <a:accent5>
        <a:srgbClr val="F79F32"/>
      </a:accent5>
      <a:accent6>
        <a:srgbClr val="BD2F29"/>
      </a:accent6>
      <a:hlink>
        <a:srgbClr val="0563C1"/>
      </a:hlink>
      <a:folHlink>
        <a:srgbClr val="954F72"/>
      </a:folHlink>
    </a:clrScheme>
    <a:fontScheme name="PBGH">
      <a:majorFont>
        <a:latin typeface="Source Serif Pro"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erif Pro"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vert="horz" wrap="square" lIns="731520" tIns="9144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Presentation1" id="{54352624-B72E-E94D-82C6-382C72E382C0}" vid="{935D16D7-4FBA-8241-927E-A702C545CB4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16854</TotalTime>
  <Words>476</Words>
  <Application>Microsoft Office PowerPoint</Application>
  <PresentationFormat>Widescreen</PresentationFormat>
  <Paragraphs>121</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Arial</vt:lpstr>
      <vt:lpstr>Calibri</vt:lpstr>
      <vt:lpstr>Source Serif Pro</vt:lpstr>
      <vt:lpstr>Source Serif Pro Light</vt:lpstr>
      <vt:lpstr>Source Serif Pro SemiBold</vt:lpstr>
      <vt:lpstr>Work Sans</vt:lpstr>
      <vt:lpstr>WORK SANS LIGHT ROMAN</vt:lpstr>
      <vt:lpstr>PBGH</vt:lpstr>
      <vt:lpstr>1_PBGH</vt:lpstr>
      <vt:lpstr>Behavioral Health Integration Improvement Collaborative</vt:lpstr>
      <vt:lpstr>Behavioral Health Measure Set</vt:lpstr>
      <vt:lpstr>Behavioral Health Measure Set Alignment Across California and Federal Incentive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Zamosky</dc:creator>
  <cp:lastModifiedBy>Kristina Mody</cp:lastModifiedBy>
  <cp:revision>584</cp:revision>
  <dcterms:created xsi:type="dcterms:W3CDTF">2021-02-11T16:07:02Z</dcterms:created>
  <dcterms:modified xsi:type="dcterms:W3CDTF">2021-10-08T22:46:19Z</dcterms:modified>
</cp:coreProperties>
</file>